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5" r:id="rId2"/>
    <p:sldMasterId id="2147483872" r:id="rId3"/>
    <p:sldMasterId id="2147483884" r:id="rId4"/>
  </p:sldMasterIdLst>
  <p:notesMasterIdLst>
    <p:notesMasterId r:id="rId49"/>
  </p:notesMasterIdLst>
  <p:sldIdLst>
    <p:sldId id="256" r:id="rId5"/>
    <p:sldId id="504" r:id="rId6"/>
    <p:sldId id="2147308911" r:id="rId7"/>
    <p:sldId id="2147471763" r:id="rId8"/>
    <p:sldId id="2147471816" r:id="rId9"/>
    <p:sldId id="2147471814" r:id="rId10"/>
    <p:sldId id="2147308969" r:id="rId11"/>
    <p:sldId id="1867" r:id="rId12"/>
    <p:sldId id="2147471799" r:id="rId13"/>
    <p:sldId id="2147308921" r:id="rId14"/>
    <p:sldId id="2147308971" r:id="rId15"/>
    <p:sldId id="655" r:id="rId16"/>
    <p:sldId id="2147471804" r:id="rId17"/>
    <p:sldId id="740" r:id="rId18"/>
    <p:sldId id="2147471805" r:id="rId19"/>
    <p:sldId id="2147471810" r:id="rId20"/>
    <p:sldId id="2147471811" r:id="rId21"/>
    <p:sldId id="2147471812" r:id="rId22"/>
    <p:sldId id="2147471815" r:id="rId23"/>
    <p:sldId id="2147471808" r:id="rId24"/>
    <p:sldId id="2147471809" r:id="rId25"/>
    <p:sldId id="2147471788" r:id="rId26"/>
    <p:sldId id="2147471790" r:id="rId27"/>
    <p:sldId id="2147471792" r:id="rId28"/>
    <p:sldId id="2147471793" r:id="rId29"/>
    <p:sldId id="2147471794" r:id="rId30"/>
    <p:sldId id="2147471806" r:id="rId31"/>
    <p:sldId id="1878" r:id="rId32"/>
    <p:sldId id="259" r:id="rId33"/>
    <p:sldId id="287" r:id="rId34"/>
    <p:sldId id="288" r:id="rId35"/>
    <p:sldId id="290" r:id="rId36"/>
    <p:sldId id="289" r:id="rId37"/>
    <p:sldId id="1879" r:id="rId38"/>
    <p:sldId id="292" r:id="rId39"/>
    <p:sldId id="294" r:id="rId40"/>
    <p:sldId id="1882" r:id="rId41"/>
    <p:sldId id="1883" r:id="rId42"/>
    <p:sldId id="1884" r:id="rId43"/>
    <p:sldId id="1886" r:id="rId44"/>
    <p:sldId id="261" r:id="rId45"/>
    <p:sldId id="2147471817" r:id="rId46"/>
    <p:sldId id="2147471807" r:id="rId47"/>
    <p:sldId id="373" r:id="rId48"/>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454AE4BC-B66C-4C75-813A-C55C80C338C9}">
          <p14:sldIdLst>
            <p14:sldId id="256"/>
            <p14:sldId id="504"/>
            <p14:sldId id="2147308911"/>
            <p14:sldId id="2147471763"/>
            <p14:sldId id="2147471816"/>
            <p14:sldId id="2147471814"/>
            <p14:sldId id="2147308969"/>
            <p14:sldId id="1867"/>
            <p14:sldId id="2147471799"/>
            <p14:sldId id="2147308921"/>
            <p14:sldId id="2147308971"/>
            <p14:sldId id="655"/>
            <p14:sldId id="2147471804"/>
            <p14:sldId id="740"/>
            <p14:sldId id="2147471805"/>
            <p14:sldId id="2147471810"/>
            <p14:sldId id="2147471811"/>
            <p14:sldId id="2147471812"/>
            <p14:sldId id="2147471815"/>
            <p14:sldId id="2147471808"/>
            <p14:sldId id="2147471809"/>
            <p14:sldId id="2147471788"/>
            <p14:sldId id="2147471790"/>
            <p14:sldId id="2147471792"/>
            <p14:sldId id="2147471793"/>
            <p14:sldId id="2147471794"/>
            <p14:sldId id="2147471806"/>
            <p14:sldId id="1878"/>
            <p14:sldId id="259"/>
            <p14:sldId id="287"/>
            <p14:sldId id="288"/>
            <p14:sldId id="290"/>
            <p14:sldId id="289"/>
            <p14:sldId id="1879"/>
            <p14:sldId id="292"/>
            <p14:sldId id="294"/>
            <p14:sldId id="1882"/>
            <p14:sldId id="1883"/>
            <p14:sldId id="1884"/>
            <p14:sldId id="1886"/>
            <p14:sldId id="261"/>
            <p14:sldId id="2147471817"/>
            <p14:sldId id="2147471807"/>
            <p14:sldId id="37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6" autoAdjust="0"/>
    <p:restoredTop sz="94660"/>
  </p:normalViewPr>
  <p:slideViewPr>
    <p:cSldViewPr snapToGrid="0">
      <p:cViewPr varScale="1">
        <p:scale>
          <a:sx n="111" d="100"/>
          <a:sy n="111" d="100"/>
        </p:scale>
        <p:origin x="612" y="9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Solvind" userId="e90a48f4-1cf5-48a2-a964-a4aae31414c1" providerId="ADAL" clId="{42C7080A-448B-4C44-9661-CF11DC9899CA}"/>
    <pc:docChg chg="undo custSel addSld delSld modSld sldOrd delMainMaster modSection">
      <pc:chgData name="Emil Solvind" userId="e90a48f4-1cf5-48a2-a964-a4aae31414c1" providerId="ADAL" clId="{42C7080A-448B-4C44-9661-CF11DC9899CA}" dt="2026-09-15T13:01:12.393" v="4111" actId="6549"/>
      <pc:docMkLst>
        <pc:docMk/>
      </pc:docMkLst>
      <pc:sldChg chg="modSp mod">
        <pc:chgData name="Emil Solvind" userId="e90a48f4-1cf5-48a2-a964-a4aae31414c1" providerId="ADAL" clId="{42C7080A-448B-4C44-9661-CF11DC9899CA}" dt="2026-09-01T09:51:22.905" v="3911" actId="20577"/>
        <pc:sldMkLst>
          <pc:docMk/>
          <pc:sldMk cId="978948870" sldId="256"/>
        </pc:sldMkLst>
        <pc:spChg chg="mod">
          <ac:chgData name="Emil Solvind" userId="e90a48f4-1cf5-48a2-a964-a4aae31414c1" providerId="ADAL" clId="{42C7080A-448B-4C44-9661-CF11DC9899CA}" dt="2026-09-01T09:51:22.905" v="3911" actId="20577"/>
          <ac:spMkLst>
            <pc:docMk/>
            <pc:sldMk cId="978948870" sldId="256"/>
            <ac:spMk id="3" creationId="{CE5BF6C3-7E5F-4F97-A443-E94353FEDA53}"/>
          </ac:spMkLst>
        </pc:spChg>
      </pc:sldChg>
      <pc:sldChg chg="delSp modSp add mod">
        <pc:chgData name="Emil Solvind" userId="e90a48f4-1cf5-48a2-a964-a4aae31414c1" providerId="ADAL" clId="{42C7080A-448B-4C44-9661-CF11DC9899CA}" dt="2026-08-19T10:42:43.060" v="319" actId="478"/>
        <pc:sldMkLst>
          <pc:docMk/>
          <pc:sldMk cId="3514456114" sldId="259"/>
        </pc:sldMkLst>
        <pc:spChg chg="mod">
          <ac:chgData name="Emil Solvind" userId="e90a48f4-1cf5-48a2-a964-a4aae31414c1" providerId="ADAL" clId="{42C7080A-448B-4C44-9661-CF11DC9899CA}" dt="2026-08-19T10:42:19.441" v="316" actId="20577"/>
          <ac:spMkLst>
            <pc:docMk/>
            <pc:sldMk cId="3514456114" sldId="259"/>
            <ac:spMk id="3" creationId="{91B04B5C-E90B-E21E-14BD-FAF3F2484937}"/>
          </ac:spMkLst>
        </pc:spChg>
      </pc:sldChg>
      <pc:sldChg chg="addSp delSp modSp add mod">
        <pc:chgData name="Emil Solvind" userId="e90a48f4-1cf5-48a2-a964-a4aae31414c1" providerId="ADAL" clId="{42C7080A-448B-4C44-9661-CF11DC9899CA}" dt="2026-08-19T10:50:37.801" v="351" actId="20577"/>
        <pc:sldMkLst>
          <pc:docMk/>
          <pc:sldMk cId="223208564" sldId="261"/>
        </pc:sldMkLst>
        <pc:spChg chg="mod">
          <ac:chgData name="Emil Solvind" userId="e90a48f4-1cf5-48a2-a964-a4aae31414c1" providerId="ADAL" clId="{42C7080A-448B-4C44-9661-CF11DC9899CA}" dt="2026-08-19T10:50:37.801" v="351" actId="20577"/>
          <ac:spMkLst>
            <pc:docMk/>
            <pc:sldMk cId="223208564" sldId="261"/>
            <ac:spMk id="8" creationId="{8F25D75A-063D-1E63-F867-AF947B7ACA8D}"/>
          </ac:spMkLst>
        </pc:spChg>
        <pc:spChg chg="mod">
          <ac:chgData name="Emil Solvind" userId="e90a48f4-1cf5-48a2-a964-a4aae31414c1" providerId="ADAL" clId="{42C7080A-448B-4C44-9661-CF11DC9899CA}" dt="2026-08-19T10:50:11.132" v="339" actId="20577"/>
          <ac:spMkLst>
            <pc:docMk/>
            <pc:sldMk cId="223208564" sldId="261"/>
            <ac:spMk id="33" creationId="{98891F0C-5817-63E2-3081-2A3EF0419169}"/>
          </ac:spMkLst>
        </pc:spChg>
        <pc:picChg chg="add mod">
          <ac:chgData name="Emil Solvind" userId="e90a48f4-1cf5-48a2-a964-a4aae31414c1" providerId="ADAL" clId="{42C7080A-448B-4C44-9661-CF11DC9899CA}" dt="2026-08-19T08:02:36.052" v="245" actId="14100"/>
          <ac:picMkLst>
            <pc:docMk/>
            <pc:sldMk cId="223208564" sldId="261"/>
            <ac:picMk id="5" creationId="{8F1D2868-D8DA-CCEC-1DFC-1B6828C5216C}"/>
          </ac:picMkLst>
        </pc:picChg>
      </pc:sldChg>
      <pc:sldChg chg="modSp add mod ord">
        <pc:chgData name="Emil Solvind" userId="e90a48f4-1cf5-48a2-a964-a4aae31414c1" providerId="ADAL" clId="{42C7080A-448B-4C44-9661-CF11DC9899CA}" dt="2026-08-19T10:52:08.617" v="361"/>
        <pc:sldMkLst>
          <pc:docMk/>
          <pc:sldMk cId="3851661764" sldId="287"/>
        </pc:sldMkLst>
        <pc:spChg chg="mod">
          <ac:chgData name="Emil Solvind" userId="e90a48f4-1cf5-48a2-a964-a4aae31414c1" providerId="ADAL" clId="{42C7080A-448B-4C44-9661-CF11DC9899CA}" dt="2026-08-19T10:51:11.952" v="353" actId="1076"/>
          <ac:spMkLst>
            <pc:docMk/>
            <pc:sldMk cId="3851661764" sldId="287"/>
            <ac:spMk id="14" creationId="{7D60AD7A-2786-48B4-8466-F952A1F1E4A9}"/>
          </ac:spMkLst>
        </pc:spChg>
      </pc:sldChg>
      <pc:sldChg chg="modSp add mod ord">
        <pc:chgData name="Emil Solvind" userId="e90a48f4-1cf5-48a2-a964-a4aae31414c1" providerId="ADAL" clId="{42C7080A-448B-4C44-9661-CF11DC9899CA}" dt="2026-08-26T06:58:17.731" v="404" actId="20577"/>
        <pc:sldMkLst>
          <pc:docMk/>
          <pc:sldMk cId="3444970280" sldId="288"/>
        </pc:sldMkLst>
        <pc:spChg chg="mod">
          <ac:chgData name="Emil Solvind" userId="e90a48f4-1cf5-48a2-a964-a4aae31414c1" providerId="ADAL" clId="{42C7080A-448B-4C44-9661-CF11DC9899CA}" dt="2026-08-26T06:58:17.731" v="404" actId="20577"/>
          <ac:spMkLst>
            <pc:docMk/>
            <pc:sldMk cId="3444970280" sldId="288"/>
            <ac:spMk id="2" creationId="{2682C28E-CD6D-4DD7-92F7-6F79CEAADD6C}"/>
          </ac:spMkLst>
        </pc:spChg>
      </pc:sldChg>
      <pc:sldChg chg="modSp add mod">
        <pc:chgData name="Emil Solvind" userId="e90a48f4-1cf5-48a2-a964-a4aae31414c1" providerId="ADAL" clId="{42C7080A-448B-4C44-9661-CF11DC9899CA}" dt="2026-08-26T07:07:22.369" v="424"/>
        <pc:sldMkLst>
          <pc:docMk/>
          <pc:sldMk cId="2150064750" sldId="289"/>
        </pc:sldMkLst>
        <pc:spChg chg="mod">
          <ac:chgData name="Emil Solvind" userId="e90a48f4-1cf5-48a2-a964-a4aae31414c1" providerId="ADAL" clId="{42C7080A-448B-4C44-9661-CF11DC9899CA}" dt="2026-08-19T10:43:07.550" v="323" actId="20577"/>
          <ac:spMkLst>
            <pc:docMk/>
            <pc:sldMk cId="2150064750" sldId="289"/>
            <ac:spMk id="2" creationId="{EC746821-9AA8-465B-BA08-344E8FD2E89C}"/>
          </ac:spMkLst>
        </pc:spChg>
        <pc:spChg chg="mod">
          <ac:chgData name="Emil Solvind" userId="e90a48f4-1cf5-48a2-a964-a4aae31414c1" providerId="ADAL" clId="{42C7080A-448B-4C44-9661-CF11DC9899CA}" dt="2026-08-26T07:07:22.369" v="424"/>
          <ac:spMkLst>
            <pc:docMk/>
            <pc:sldMk cId="2150064750" sldId="289"/>
            <ac:spMk id="4" creationId="{CA93FAD4-7388-4667-95D4-718DFC07B5EC}"/>
          </ac:spMkLst>
        </pc:spChg>
        <pc:spChg chg="mod">
          <ac:chgData name="Emil Solvind" userId="e90a48f4-1cf5-48a2-a964-a4aae31414c1" providerId="ADAL" clId="{42C7080A-448B-4C44-9661-CF11DC9899CA}" dt="2026-08-26T07:06:47.926" v="415" actId="27636"/>
          <ac:spMkLst>
            <pc:docMk/>
            <pc:sldMk cId="2150064750" sldId="289"/>
            <ac:spMk id="7" creationId="{616D5E45-393A-4368-9BDD-B34E9373EA0A}"/>
          </ac:spMkLst>
        </pc:spChg>
      </pc:sldChg>
      <pc:sldChg chg="modSp add mod ord">
        <pc:chgData name="Emil Solvind" userId="e90a48f4-1cf5-48a2-a964-a4aae31414c1" providerId="ADAL" clId="{42C7080A-448B-4C44-9661-CF11DC9899CA}" dt="2026-08-19T10:52:51.871" v="398" actId="20577"/>
        <pc:sldMkLst>
          <pc:docMk/>
          <pc:sldMk cId="1406707668" sldId="290"/>
        </pc:sldMkLst>
        <pc:spChg chg="mod">
          <ac:chgData name="Emil Solvind" userId="e90a48f4-1cf5-48a2-a964-a4aae31414c1" providerId="ADAL" clId="{42C7080A-448B-4C44-9661-CF11DC9899CA}" dt="2026-08-19T08:00:30.977" v="220" actId="20577"/>
          <ac:spMkLst>
            <pc:docMk/>
            <pc:sldMk cId="1406707668" sldId="290"/>
            <ac:spMk id="2" creationId="{EC746821-9AA8-465B-BA08-344E8FD2E89C}"/>
          </ac:spMkLst>
        </pc:spChg>
        <pc:spChg chg="mod">
          <ac:chgData name="Emil Solvind" userId="e90a48f4-1cf5-48a2-a964-a4aae31414c1" providerId="ADAL" clId="{42C7080A-448B-4C44-9661-CF11DC9899CA}" dt="2026-08-19T10:52:51.871" v="398" actId="20577"/>
          <ac:spMkLst>
            <pc:docMk/>
            <pc:sldMk cId="1406707668" sldId="290"/>
            <ac:spMk id="7" creationId="{616D5E45-393A-4368-9BDD-B34E9373EA0A}"/>
          </ac:spMkLst>
        </pc:spChg>
      </pc:sldChg>
      <pc:sldChg chg="modSp add mod ord">
        <pc:chgData name="Emil Solvind" userId="e90a48f4-1cf5-48a2-a964-a4aae31414c1" providerId="ADAL" clId="{42C7080A-448B-4C44-9661-CF11DC9899CA}" dt="2026-08-26T06:58:57.075" v="410" actId="20577"/>
        <pc:sldMkLst>
          <pc:docMk/>
          <pc:sldMk cId="1756043824" sldId="292"/>
        </pc:sldMkLst>
        <pc:spChg chg="mod">
          <ac:chgData name="Emil Solvind" userId="e90a48f4-1cf5-48a2-a964-a4aae31414c1" providerId="ADAL" clId="{42C7080A-448B-4C44-9661-CF11DC9899CA}" dt="2026-08-26T06:58:57.075" v="410" actId="20577"/>
          <ac:spMkLst>
            <pc:docMk/>
            <pc:sldMk cId="1756043824" sldId="292"/>
            <ac:spMk id="2" creationId="{2682C28E-CD6D-4DD7-92F7-6F79CEAADD6C}"/>
          </ac:spMkLst>
        </pc:spChg>
      </pc:sldChg>
      <pc:sldChg chg="add ord">
        <pc:chgData name="Emil Solvind" userId="e90a48f4-1cf5-48a2-a964-a4aae31414c1" providerId="ADAL" clId="{42C7080A-448B-4C44-9661-CF11DC9899CA}" dt="2026-08-19T10:53:25.616" v="400"/>
        <pc:sldMkLst>
          <pc:docMk/>
          <pc:sldMk cId="1371701115" sldId="294"/>
        </pc:sldMkLst>
      </pc:sldChg>
      <pc:sldChg chg="addSp delSp modSp mod">
        <pc:chgData name="Emil Solvind" userId="e90a48f4-1cf5-48a2-a964-a4aae31414c1" providerId="ADAL" clId="{42C7080A-448B-4C44-9661-CF11DC9899CA}" dt="2026-09-01T09:27:49.512" v="3889" actId="26606"/>
        <pc:sldMkLst>
          <pc:docMk/>
          <pc:sldMk cId="1780163366" sldId="655"/>
        </pc:sldMkLst>
        <pc:spChg chg="add">
          <ac:chgData name="Emil Solvind" userId="e90a48f4-1cf5-48a2-a964-a4aae31414c1" providerId="ADAL" clId="{42C7080A-448B-4C44-9661-CF11DC9899CA}" dt="2026-09-01T09:27:49.512" v="3889" actId="26606"/>
          <ac:spMkLst>
            <pc:docMk/>
            <pc:sldMk cId="1780163366" sldId="655"/>
            <ac:spMk id="324" creationId="{32BC26D8-82FB-445E-AA49-62A77D7C1EE0}"/>
          </ac:spMkLst>
        </pc:spChg>
        <pc:spChg chg="add">
          <ac:chgData name="Emil Solvind" userId="e90a48f4-1cf5-48a2-a964-a4aae31414c1" providerId="ADAL" clId="{42C7080A-448B-4C44-9661-CF11DC9899CA}" dt="2026-09-01T09:27:49.512" v="3889" actId="26606"/>
          <ac:spMkLst>
            <pc:docMk/>
            <pc:sldMk cId="1780163366" sldId="655"/>
            <ac:spMk id="326" creationId="{CB44330D-EA18-4254-AA95-EB49948539B8}"/>
          </ac:spMkLst>
        </pc:spChg>
        <pc:picChg chg="add mod">
          <ac:chgData name="Emil Solvind" userId="e90a48f4-1cf5-48a2-a964-a4aae31414c1" providerId="ADAL" clId="{42C7080A-448B-4C44-9661-CF11DC9899CA}" dt="2026-09-01T09:27:49.512" v="3889" actId="26606"/>
          <ac:picMkLst>
            <pc:docMk/>
            <pc:sldMk cId="1780163366" sldId="655"/>
            <ac:picMk id="3" creationId="{0B0F28D7-81F1-A042-7BD8-256D999598DA}"/>
          </ac:picMkLst>
        </pc:picChg>
      </pc:sldChg>
      <pc:sldChg chg="modSp mod">
        <pc:chgData name="Emil Solvind" userId="e90a48f4-1cf5-48a2-a964-a4aae31414c1" providerId="ADAL" clId="{42C7080A-448B-4C44-9661-CF11DC9899CA}" dt="2026-08-19T07:58:52.472" v="204" actId="6549"/>
        <pc:sldMkLst>
          <pc:docMk/>
          <pc:sldMk cId="2873876345" sldId="1867"/>
        </pc:sldMkLst>
        <pc:spChg chg="mod">
          <ac:chgData name="Emil Solvind" userId="e90a48f4-1cf5-48a2-a964-a4aae31414c1" providerId="ADAL" clId="{42C7080A-448B-4C44-9661-CF11DC9899CA}" dt="2026-08-19T07:58:52.472" v="204" actId="6549"/>
          <ac:spMkLst>
            <pc:docMk/>
            <pc:sldMk cId="2873876345" sldId="1867"/>
            <ac:spMk id="2" creationId="{49BD845C-0B6A-11FC-EBFD-02251F78DF8C}"/>
          </ac:spMkLst>
        </pc:spChg>
      </pc:sldChg>
      <pc:sldChg chg="modSp add mod">
        <pc:chgData name="Emil Solvind" userId="e90a48f4-1cf5-48a2-a964-a4aae31414c1" providerId="ADAL" clId="{42C7080A-448B-4C44-9661-CF11DC9899CA}" dt="2026-08-19T10:51:45.428" v="359" actId="1076"/>
        <pc:sldMkLst>
          <pc:docMk/>
          <pc:sldMk cId="1249184797" sldId="1878"/>
        </pc:sldMkLst>
        <pc:spChg chg="mod">
          <ac:chgData name="Emil Solvind" userId="e90a48f4-1cf5-48a2-a964-a4aae31414c1" providerId="ADAL" clId="{42C7080A-448B-4C44-9661-CF11DC9899CA}" dt="2026-08-19T10:51:45.428" v="359" actId="1076"/>
          <ac:spMkLst>
            <pc:docMk/>
            <pc:sldMk cId="1249184797" sldId="1878"/>
            <ac:spMk id="7" creationId="{A46D7D0A-BC4B-0275-8979-EBC91D8A58C3}"/>
          </ac:spMkLst>
        </pc:spChg>
      </pc:sldChg>
      <pc:sldChg chg="modSp add mod">
        <pc:chgData name="Emil Solvind" userId="e90a48f4-1cf5-48a2-a964-a4aae31414c1" providerId="ADAL" clId="{42C7080A-448B-4C44-9661-CF11DC9899CA}" dt="2026-08-26T07:09:08.869" v="464" actId="27636"/>
        <pc:sldMkLst>
          <pc:docMk/>
          <pc:sldMk cId="874242042" sldId="1879"/>
        </pc:sldMkLst>
        <pc:spChg chg="mod">
          <ac:chgData name="Emil Solvind" userId="e90a48f4-1cf5-48a2-a964-a4aae31414c1" providerId="ADAL" clId="{42C7080A-448B-4C44-9661-CF11DC9899CA}" dt="2026-08-19T10:43:12.806" v="327" actId="20577"/>
          <ac:spMkLst>
            <pc:docMk/>
            <pc:sldMk cId="874242042" sldId="1879"/>
            <ac:spMk id="2" creationId="{EC746821-9AA8-465B-BA08-344E8FD2E89C}"/>
          </ac:spMkLst>
        </pc:spChg>
        <pc:spChg chg="mod">
          <ac:chgData name="Emil Solvind" userId="e90a48f4-1cf5-48a2-a964-a4aae31414c1" providerId="ADAL" clId="{42C7080A-448B-4C44-9661-CF11DC9899CA}" dt="2026-08-26T07:09:08.869" v="464" actId="27636"/>
          <ac:spMkLst>
            <pc:docMk/>
            <pc:sldMk cId="874242042" sldId="1879"/>
            <ac:spMk id="4" creationId="{CA93FAD4-7388-4667-95D4-718DFC07B5EC}"/>
          </ac:spMkLst>
        </pc:spChg>
        <pc:spChg chg="mod">
          <ac:chgData name="Emil Solvind" userId="e90a48f4-1cf5-48a2-a964-a4aae31414c1" providerId="ADAL" clId="{42C7080A-448B-4C44-9661-CF11DC9899CA}" dt="2026-08-26T07:09:08.867" v="463" actId="27636"/>
          <ac:spMkLst>
            <pc:docMk/>
            <pc:sldMk cId="874242042" sldId="1879"/>
            <ac:spMk id="7" creationId="{616D5E45-393A-4368-9BDD-B34E9373EA0A}"/>
          </ac:spMkLst>
        </pc:spChg>
      </pc:sldChg>
      <pc:sldChg chg="modSp add mod">
        <pc:chgData name="Emil Solvind" userId="e90a48f4-1cf5-48a2-a964-a4aae31414c1" providerId="ADAL" clId="{42C7080A-448B-4C44-9661-CF11DC9899CA}" dt="2026-08-26T07:26:18.720" v="695" actId="27636"/>
        <pc:sldMkLst>
          <pc:docMk/>
          <pc:sldMk cId="1344539387" sldId="1882"/>
        </pc:sldMkLst>
        <pc:spChg chg="mod">
          <ac:chgData name="Emil Solvind" userId="e90a48f4-1cf5-48a2-a964-a4aae31414c1" providerId="ADAL" clId="{42C7080A-448B-4C44-9661-CF11DC9899CA}" dt="2026-08-26T07:24:27.635" v="649" actId="113"/>
          <ac:spMkLst>
            <pc:docMk/>
            <pc:sldMk cId="1344539387" sldId="1882"/>
            <ac:spMk id="2" creationId="{BB29E4D8-729C-9319-8C6D-6CCF80E01C23}"/>
          </ac:spMkLst>
        </pc:spChg>
        <pc:spChg chg="mod">
          <ac:chgData name="Emil Solvind" userId="e90a48f4-1cf5-48a2-a964-a4aae31414c1" providerId="ADAL" clId="{42C7080A-448B-4C44-9661-CF11DC9899CA}" dt="2026-08-26T07:26:18.720" v="695" actId="27636"/>
          <ac:spMkLst>
            <pc:docMk/>
            <pc:sldMk cId="1344539387" sldId="1882"/>
            <ac:spMk id="6" creationId="{2EE90EF2-0AB9-47E7-7269-CBC5F1F03220}"/>
          </ac:spMkLst>
        </pc:spChg>
      </pc:sldChg>
      <pc:sldChg chg="modSp add mod">
        <pc:chgData name="Emil Solvind" userId="e90a48f4-1cf5-48a2-a964-a4aae31414c1" providerId="ADAL" clId="{42C7080A-448B-4C44-9661-CF11DC9899CA}" dt="2026-08-26T07:27:44.780" v="802" actId="255"/>
        <pc:sldMkLst>
          <pc:docMk/>
          <pc:sldMk cId="2072732786" sldId="1883"/>
        </pc:sldMkLst>
        <pc:spChg chg="mod">
          <ac:chgData name="Emil Solvind" userId="e90a48f4-1cf5-48a2-a964-a4aae31414c1" providerId="ADAL" clId="{42C7080A-448B-4C44-9661-CF11DC9899CA}" dt="2026-08-26T07:24:38.356" v="651" actId="27636"/>
          <ac:spMkLst>
            <pc:docMk/>
            <pc:sldMk cId="2072732786" sldId="1883"/>
            <ac:spMk id="2" creationId="{BB29E4D8-729C-9319-8C6D-6CCF80E01C23}"/>
          </ac:spMkLst>
        </pc:spChg>
        <pc:spChg chg="mod">
          <ac:chgData name="Emil Solvind" userId="e90a48f4-1cf5-48a2-a964-a4aae31414c1" providerId="ADAL" clId="{42C7080A-448B-4C44-9661-CF11DC9899CA}" dt="2026-08-26T07:27:44.780" v="802" actId="255"/>
          <ac:spMkLst>
            <pc:docMk/>
            <pc:sldMk cId="2072732786" sldId="1883"/>
            <ac:spMk id="6" creationId="{2EE90EF2-0AB9-47E7-7269-CBC5F1F03220}"/>
          </ac:spMkLst>
        </pc:spChg>
      </pc:sldChg>
      <pc:sldChg chg="modSp add mod">
        <pc:chgData name="Emil Solvind" userId="e90a48f4-1cf5-48a2-a964-a4aae31414c1" providerId="ADAL" clId="{42C7080A-448B-4C44-9661-CF11DC9899CA}" dt="2026-08-26T07:29:10.631" v="908" actId="255"/>
        <pc:sldMkLst>
          <pc:docMk/>
          <pc:sldMk cId="4002206616" sldId="1884"/>
        </pc:sldMkLst>
        <pc:spChg chg="mod">
          <ac:chgData name="Emil Solvind" userId="e90a48f4-1cf5-48a2-a964-a4aae31414c1" providerId="ADAL" clId="{42C7080A-448B-4C44-9661-CF11DC9899CA}" dt="2026-08-26T07:24:43.381" v="653" actId="27636"/>
          <ac:spMkLst>
            <pc:docMk/>
            <pc:sldMk cId="4002206616" sldId="1884"/>
            <ac:spMk id="2" creationId="{BB29E4D8-729C-9319-8C6D-6CCF80E01C23}"/>
          </ac:spMkLst>
        </pc:spChg>
        <pc:spChg chg="mod">
          <ac:chgData name="Emil Solvind" userId="e90a48f4-1cf5-48a2-a964-a4aae31414c1" providerId="ADAL" clId="{42C7080A-448B-4C44-9661-CF11DC9899CA}" dt="2026-08-26T07:29:10.631" v="908" actId="255"/>
          <ac:spMkLst>
            <pc:docMk/>
            <pc:sldMk cId="4002206616" sldId="1884"/>
            <ac:spMk id="6" creationId="{2EE90EF2-0AB9-47E7-7269-CBC5F1F03220}"/>
          </ac:spMkLst>
        </pc:spChg>
      </pc:sldChg>
      <pc:sldChg chg="modSp add mod">
        <pc:chgData name="Emil Solvind" userId="e90a48f4-1cf5-48a2-a964-a4aae31414c1" providerId="ADAL" clId="{42C7080A-448B-4C44-9661-CF11DC9899CA}" dt="2026-08-26T07:30:19.103" v="971"/>
        <pc:sldMkLst>
          <pc:docMk/>
          <pc:sldMk cId="1349654521" sldId="1886"/>
        </pc:sldMkLst>
        <pc:spChg chg="mod">
          <ac:chgData name="Emil Solvind" userId="e90a48f4-1cf5-48a2-a964-a4aae31414c1" providerId="ADAL" clId="{42C7080A-448B-4C44-9661-CF11DC9899CA}" dt="2026-08-26T07:24:55.076" v="657" actId="27636"/>
          <ac:spMkLst>
            <pc:docMk/>
            <pc:sldMk cId="1349654521" sldId="1886"/>
            <ac:spMk id="2" creationId="{BB29E4D8-729C-9319-8C6D-6CCF80E01C23}"/>
          </ac:spMkLst>
        </pc:spChg>
        <pc:spChg chg="mod">
          <ac:chgData name="Emil Solvind" userId="e90a48f4-1cf5-48a2-a964-a4aae31414c1" providerId="ADAL" clId="{42C7080A-448B-4C44-9661-CF11DC9899CA}" dt="2026-08-26T07:30:19.103" v="971"/>
          <ac:spMkLst>
            <pc:docMk/>
            <pc:sldMk cId="1349654521" sldId="1886"/>
            <ac:spMk id="6" creationId="{2EE90EF2-0AB9-47E7-7269-CBC5F1F03220}"/>
          </ac:spMkLst>
        </pc:spChg>
      </pc:sldChg>
      <pc:sldChg chg="modSp mod">
        <pc:chgData name="Emil Solvind" userId="e90a48f4-1cf5-48a2-a964-a4aae31414c1" providerId="ADAL" clId="{42C7080A-448B-4C44-9661-CF11DC9899CA}" dt="2026-08-26T10:31:05.622" v="3794" actId="255"/>
        <pc:sldMkLst>
          <pc:docMk/>
          <pc:sldMk cId="800265600" sldId="2147308969"/>
        </pc:sldMkLst>
        <pc:spChg chg="mod">
          <ac:chgData name="Emil Solvind" userId="e90a48f4-1cf5-48a2-a964-a4aae31414c1" providerId="ADAL" clId="{42C7080A-448B-4C44-9661-CF11DC9899CA}" dt="2026-08-26T10:30:14.985" v="3288" actId="27636"/>
          <ac:spMkLst>
            <pc:docMk/>
            <pc:sldMk cId="800265600" sldId="2147308969"/>
            <ac:spMk id="3" creationId="{24E32893-3D47-3236-5509-0377BF4BA4C5}"/>
          </ac:spMkLst>
        </pc:spChg>
        <pc:spChg chg="mod">
          <ac:chgData name="Emil Solvind" userId="e90a48f4-1cf5-48a2-a964-a4aae31414c1" providerId="ADAL" clId="{42C7080A-448B-4C44-9661-CF11DC9899CA}" dt="2026-08-26T10:31:05.622" v="3794" actId="255"/>
          <ac:spMkLst>
            <pc:docMk/>
            <pc:sldMk cId="800265600" sldId="2147308969"/>
            <ac:spMk id="4" creationId="{DE6F6EFE-D8E7-10D6-B3E9-93B29C9B7221}"/>
          </ac:spMkLst>
        </pc:spChg>
      </pc:sldChg>
      <pc:sldChg chg="addSp delSp modSp mod">
        <pc:chgData name="Emil Solvind" userId="e90a48f4-1cf5-48a2-a964-a4aae31414c1" providerId="ADAL" clId="{42C7080A-448B-4C44-9661-CF11DC9899CA}" dt="2026-08-26T08:50:17.010" v="2081" actId="14100"/>
        <pc:sldMkLst>
          <pc:docMk/>
          <pc:sldMk cId="1291816030" sldId="2147471799"/>
        </pc:sldMkLst>
        <pc:spChg chg="mod">
          <ac:chgData name="Emil Solvind" userId="e90a48f4-1cf5-48a2-a964-a4aae31414c1" providerId="ADAL" clId="{42C7080A-448B-4C44-9661-CF11DC9899CA}" dt="2026-08-19T07:59:02.802" v="216" actId="20577"/>
          <ac:spMkLst>
            <pc:docMk/>
            <pc:sldMk cId="1291816030" sldId="2147471799"/>
            <ac:spMk id="2" creationId="{AA1BC50E-7D4C-1DB8-C678-E37F7150B444}"/>
          </ac:spMkLst>
        </pc:spChg>
        <pc:graphicFrameChg chg="add mod">
          <ac:chgData name="Emil Solvind" userId="e90a48f4-1cf5-48a2-a964-a4aae31414c1" providerId="ADAL" clId="{42C7080A-448B-4C44-9661-CF11DC9899CA}" dt="2026-08-26T08:50:17.010" v="2081" actId="14100"/>
          <ac:graphicFrameMkLst>
            <pc:docMk/>
            <pc:sldMk cId="1291816030" sldId="2147471799"/>
            <ac:graphicFrameMk id="5" creationId="{4F7D2092-B905-BF56-96FC-90BD2805B1D8}"/>
          </ac:graphicFrameMkLst>
        </pc:graphicFrameChg>
      </pc:sldChg>
      <pc:sldChg chg="addSp delSp modSp new mod setBg">
        <pc:chgData name="Emil Solvind" userId="e90a48f4-1cf5-48a2-a964-a4aae31414c1" providerId="ADAL" clId="{42C7080A-448B-4C44-9661-CF11DC9899CA}" dt="2026-08-19T09:19:17.511" v="276" actId="26606"/>
        <pc:sldMkLst>
          <pc:docMk/>
          <pc:sldMk cId="1339750398" sldId="2147471809"/>
        </pc:sldMkLst>
        <pc:spChg chg="mod">
          <ac:chgData name="Emil Solvind" userId="e90a48f4-1cf5-48a2-a964-a4aae31414c1" providerId="ADAL" clId="{42C7080A-448B-4C44-9661-CF11DC9899CA}" dt="2026-08-19T09:19:17.511" v="276" actId="26606"/>
          <ac:spMkLst>
            <pc:docMk/>
            <pc:sldMk cId="1339750398" sldId="2147471809"/>
            <ac:spMk id="2" creationId="{61434087-41EE-06C0-EBA5-EAB0FE76F72C}"/>
          </ac:spMkLst>
        </pc:spChg>
        <pc:spChg chg="add">
          <ac:chgData name="Emil Solvind" userId="e90a48f4-1cf5-48a2-a964-a4aae31414c1" providerId="ADAL" clId="{42C7080A-448B-4C44-9661-CF11DC9899CA}" dt="2026-08-19T09:19:17.511" v="276" actId="26606"/>
          <ac:spMkLst>
            <pc:docMk/>
            <pc:sldMk cId="1339750398" sldId="2147471809"/>
            <ac:spMk id="10" creationId="{D4771268-CB57-404A-9271-370EB28F6090}"/>
          </ac:spMkLst>
        </pc:spChg>
        <pc:picChg chg="add mod ord">
          <ac:chgData name="Emil Solvind" userId="e90a48f4-1cf5-48a2-a964-a4aae31414c1" providerId="ADAL" clId="{42C7080A-448B-4C44-9661-CF11DC9899CA}" dt="2026-08-19T09:19:17.511" v="276" actId="26606"/>
          <ac:picMkLst>
            <pc:docMk/>
            <pc:sldMk cId="1339750398" sldId="2147471809"/>
            <ac:picMk id="5" creationId="{63A1067C-D095-4BF3-EB96-9388B946E70F}"/>
          </ac:picMkLst>
        </pc:picChg>
      </pc:sldChg>
      <pc:sldChg chg="addSp modSp new mod setBg">
        <pc:chgData name="Emil Solvind" userId="e90a48f4-1cf5-48a2-a964-a4aae31414c1" providerId="ADAL" clId="{42C7080A-448B-4C44-9661-CF11DC9899CA}" dt="2026-08-26T08:10:25.476" v="2075" actId="26606"/>
        <pc:sldMkLst>
          <pc:docMk/>
          <pc:sldMk cId="4050876736" sldId="2147471810"/>
        </pc:sldMkLst>
        <pc:spChg chg="mod">
          <ac:chgData name="Emil Solvind" userId="e90a48f4-1cf5-48a2-a964-a4aae31414c1" providerId="ADAL" clId="{42C7080A-448B-4C44-9661-CF11DC9899CA}" dt="2026-08-26T08:10:25.476" v="2075" actId="26606"/>
          <ac:spMkLst>
            <pc:docMk/>
            <pc:sldMk cId="4050876736" sldId="2147471810"/>
            <ac:spMk id="2" creationId="{230000D6-400F-2DC1-5472-8D7DA15571DF}"/>
          </ac:spMkLst>
        </pc:spChg>
        <pc:spChg chg="mod">
          <ac:chgData name="Emil Solvind" userId="e90a48f4-1cf5-48a2-a964-a4aae31414c1" providerId="ADAL" clId="{42C7080A-448B-4C44-9661-CF11DC9899CA}" dt="2026-08-26T08:10:25.476" v="2075" actId="26606"/>
          <ac:spMkLst>
            <pc:docMk/>
            <pc:sldMk cId="4050876736" sldId="2147471810"/>
            <ac:spMk id="3" creationId="{725D404E-17C9-F265-662A-28A1F0A2771E}"/>
          </ac:spMkLst>
        </pc:spChg>
        <pc:spChg chg="add">
          <ac:chgData name="Emil Solvind" userId="e90a48f4-1cf5-48a2-a964-a4aae31414c1" providerId="ADAL" clId="{42C7080A-448B-4C44-9661-CF11DC9899CA}" dt="2026-08-26T08:10:25.476" v="2075" actId="26606"/>
          <ac:spMkLst>
            <pc:docMk/>
            <pc:sldMk cId="4050876736" sldId="2147471810"/>
            <ac:spMk id="8" creationId="{17718681-A12E-49D6-9925-DD7C68176D61}"/>
          </ac:spMkLst>
        </pc:spChg>
        <pc:spChg chg="add">
          <ac:chgData name="Emil Solvind" userId="e90a48f4-1cf5-48a2-a964-a4aae31414c1" providerId="ADAL" clId="{42C7080A-448B-4C44-9661-CF11DC9899CA}" dt="2026-08-26T08:10:25.476" v="2075" actId="26606"/>
          <ac:spMkLst>
            <pc:docMk/>
            <pc:sldMk cId="4050876736" sldId="2147471810"/>
            <ac:spMk id="10" creationId="{FBD77573-9EF2-4C35-8285-A1CF6FBB0EA5}"/>
          </ac:spMkLst>
        </pc:spChg>
      </pc:sldChg>
      <pc:sldChg chg="addSp modSp add mod setBg">
        <pc:chgData name="Emil Solvind" userId="e90a48f4-1cf5-48a2-a964-a4aae31414c1" providerId="ADAL" clId="{42C7080A-448B-4C44-9661-CF11DC9899CA}" dt="2026-08-26T08:10:30.255" v="2076" actId="26606"/>
        <pc:sldMkLst>
          <pc:docMk/>
          <pc:sldMk cId="2573757514" sldId="2147471811"/>
        </pc:sldMkLst>
        <pc:spChg chg="mod">
          <ac:chgData name="Emil Solvind" userId="e90a48f4-1cf5-48a2-a964-a4aae31414c1" providerId="ADAL" clId="{42C7080A-448B-4C44-9661-CF11DC9899CA}" dt="2026-08-26T08:10:30.255" v="2076" actId="26606"/>
          <ac:spMkLst>
            <pc:docMk/>
            <pc:sldMk cId="2573757514" sldId="2147471811"/>
            <ac:spMk id="2" creationId="{2E89C114-FFD0-F6EB-9953-0BD91BA6E5CA}"/>
          </ac:spMkLst>
        </pc:spChg>
        <pc:spChg chg="mod">
          <ac:chgData name="Emil Solvind" userId="e90a48f4-1cf5-48a2-a964-a4aae31414c1" providerId="ADAL" clId="{42C7080A-448B-4C44-9661-CF11DC9899CA}" dt="2026-08-26T08:10:30.255" v="2076" actId="26606"/>
          <ac:spMkLst>
            <pc:docMk/>
            <pc:sldMk cId="2573757514" sldId="2147471811"/>
            <ac:spMk id="3" creationId="{1CDC95CF-BB68-B007-13AA-6EB7626B1DA9}"/>
          </ac:spMkLst>
        </pc:spChg>
        <pc:spChg chg="add">
          <ac:chgData name="Emil Solvind" userId="e90a48f4-1cf5-48a2-a964-a4aae31414c1" providerId="ADAL" clId="{42C7080A-448B-4C44-9661-CF11DC9899CA}" dt="2026-08-26T08:10:30.255" v="2076" actId="26606"/>
          <ac:spMkLst>
            <pc:docMk/>
            <pc:sldMk cId="2573757514" sldId="2147471811"/>
            <ac:spMk id="8" creationId="{17718681-A12E-49D6-9925-DD7C68176D61}"/>
          </ac:spMkLst>
        </pc:spChg>
        <pc:spChg chg="add">
          <ac:chgData name="Emil Solvind" userId="e90a48f4-1cf5-48a2-a964-a4aae31414c1" providerId="ADAL" clId="{42C7080A-448B-4C44-9661-CF11DC9899CA}" dt="2026-08-26T08:10:30.255" v="2076" actId="26606"/>
          <ac:spMkLst>
            <pc:docMk/>
            <pc:sldMk cId="2573757514" sldId="2147471811"/>
            <ac:spMk id="10" creationId="{FBD77573-9EF2-4C35-8285-A1CF6FBB0EA5}"/>
          </ac:spMkLst>
        </pc:spChg>
      </pc:sldChg>
      <pc:sldChg chg="addSp modSp add mod setBg">
        <pc:chgData name="Emil Solvind" userId="e90a48f4-1cf5-48a2-a964-a4aae31414c1" providerId="ADAL" clId="{42C7080A-448B-4C44-9661-CF11DC9899CA}" dt="2026-08-26T08:10:36.100" v="2077" actId="26606"/>
        <pc:sldMkLst>
          <pc:docMk/>
          <pc:sldMk cId="3275882265" sldId="2147471812"/>
        </pc:sldMkLst>
        <pc:spChg chg="mod">
          <ac:chgData name="Emil Solvind" userId="e90a48f4-1cf5-48a2-a964-a4aae31414c1" providerId="ADAL" clId="{42C7080A-448B-4C44-9661-CF11DC9899CA}" dt="2026-08-26T08:10:36.100" v="2077" actId="26606"/>
          <ac:spMkLst>
            <pc:docMk/>
            <pc:sldMk cId="3275882265" sldId="2147471812"/>
            <ac:spMk id="2" creationId="{E200DD0D-D4A1-B59B-118D-71F61E4EFDBD}"/>
          </ac:spMkLst>
        </pc:spChg>
        <pc:spChg chg="mod">
          <ac:chgData name="Emil Solvind" userId="e90a48f4-1cf5-48a2-a964-a4aae31414c1" providerId="ADAL" clId="{42C7080A-448B-4C44-9661-CF11DC9899CA}" dt="2026-08-26T08:10:36.100" v="2077" actId="26606"/>
          <ac:spMkLst>
            <pc:docMk/>
            <pc:sldMk cId="3275882265" sldId="2147471812"/>
            <ac:spMk id="3" creationId="{3BA76865-B9EB-EBC5-A177-6A63BC4053E1}"/>
          </ac:spMkLst>
        </pc:spChg>
        <pc:spChg chg="add">
          <ac:chgData name="Emil Solvind" userId="e90a48f4-1cf5-48a2-a964-a4aae31414c1" providerId="ADAL" clId="{42C7080A-448B-4C44-9661-CF11DC9899CA}" dt="2026-08-26T08:10:36.100" v="2077" actId="26606"/>
          <ac:spMkLst>
            <pc:docMk/>
            <pc:sldMk cId="3275882265" sldId="2147471812"/>
            <ac:spMk id="8" creationId="{17718681-A12E-49D6-9925-DD7C68176D61}"/>
          </ac:spMkLst>
        </pc:spChg>
        <pc:spChg chg="add">
          <ac:chgData name="Emil Solvind" userId="e90a48f4-1cf5-48a2-a964-a4aae31414c1" providerId="ADAL" clId="{42C7080A-448B-4C44-9661-CF11DC9899CA}" dt="2026-08-26T08:10:36.100" v="2077" actId="26606"/>
          <ac:spMkLst>
            <pc:docMk/>
            <pc:sldMk cId="3275882265" sldId="2147471812"/>
            <ac:spMk id="10" creationId="{FBD77573-9EF2-4C35-8285-A1CF6FBB0EA5}"/>
          </ac:spMkLst>
        </pc:spChg>
      </pc:sldChg>
      <pc:sldChg chg="addSp modSp new mod setBg">
        <pc:chgData name="Emil Solvind" userId="e90a48f4-1cf5-48a2-a964-a4aae31414c1" providerId="ADAL" clId="{42C7080A-448B-4C44-9661-CF11DC9899CA}" dt="2026-08-26T10:20:32.631" v="2133" actId="26606"/>
        <pc:sldMkLst>
          <pc:docMk/>
          <pc:sldMk cId="638870102" sldId="2147471814"/>
        </pc:sldMkLst>
        <pc:spChg chg="add">
          <ac:chgData name="Emil Solvind" userId="e90a48f4-1cf5-48a2-a964-a4aae31414c1" providerId="ADAL" clId="{42C7080A-448B-4C44-9661-CF11DC9899CA}" dt="2026-08-26T10:20:32.631" v="2133" actId="26606"/>
          <ac:spMkLst>
            <pc:docMk/>
            <pc:sldMk cId="638870102" sldId="2147471814"/>
            <ac:spMk id="8" creationId="{F3060C83-F051-4F0E-ABAD-AA0DFC48B218}"/>
          </ac:spMkLst>
        </pc:spChg>
        <pc:spChg chg="add">
          <ac:chgData name="Emil Solvind" userId="e90a48f4-1cf5-48a2-a964-a4aae31414c1" providerId="ADAL" clId="{42C7080A-448B-4C44-9661-CF11DC9899CA}" dt="2026-08-26T10:20:32.631" v="2133" actId="26606"/>
          <ac:spMkLst>
            <pc:docMk/>
            <pc:sldMk cId="638870102" sldId="2147471814"/>
            <ac:spMk id="10" creationId="{83C98ABE-055B-441F-B07E-44F97F083C39}"/>
          </ac:spMkLst>
        </pc:spChg>
        <pc:spChg chg="add">
          <ac:chgData name="Emil Solvind" userId="e90a48f4-1cf5-48a2-a964-a4aae31414c1" providerId="ADAL" clId="{42C7080A-448B-4C44-9661-CF11DC9899CA}" dt="2026-08-26T10:20:32.631" v="2133" actId="26606"/>
          <ac:spMkLst>
            <pc:docMk/>
            <pc:sldMk cId="638870102" sldId="2147471814"/>
            <ac:spMk id="12" creationId="{29FDB030-9B49-4CED-8CCD-4D99382388AC}"/>
          </ac:spMkLst>
        </pc:spChg>
        <pc:spChg chg="add">
          <ac:chgData name="Emil Solvind" userId="e90a48f4-1cf5-48a2-a964-a4aae31414c1" providerId="ADAL" clId="{42C7080A-448B-4C44-9661-CF11DC9899CA}" dt="2026-08-26T10:20:32.631" v="2133" actId="26606"/>
          <ac:spMkLst>
            <pc:docMk/>
            <pc:sldMk cId="638870102" sldId="2147471814"/>
            <ac:spMk id="14" creationId="{3783CA14-24A1-485C-8B30-D6A5D87987AD}"/>
          </ac:spMkLst>
        </pc:spChg>
        <pc:spChg chg="add">
          <ac:chgData name="Emil Solvind" userId="e90a48f4-1cf5-48a2-a964-a4aae31414c1" providerId="ADAL" clId="{42C7080A-448B-4C44-9661-CF11DC9899CA}" dt="2026-08-26T10:20:32.631" v="2133" actId="26606"/>
          <ac:spMkLst>
            <pc:docMk/>
            <pc:sldMk cId="638870102" sldId="2147471814"/>
            <ac:spMk id="16" creationId="{9A97C86A-04D6-40F7-AE84-31AB43E6A846}"/>
          </ac:spMkLst>
        </pc:spChg>
        <pc:spChg chg="add">
          <ac:chgData name="Emil Solvind" userId="e90a48f4-1cf5-48a2-a964-a4aae31414c1" providerId="ADAL" clId="{42C7080A-448B-4C44-9661-CF11DC9899CA}" dt="2026-08-26T10:20:32.631" v="2133" actId="26606"/>
          <ac:spMkLst>
            <pc:docMk/>
            <pc:sldMk cId="638870102" sldId="2147471814"/>
            <ac:spMk id="18" creationId="{FF9F2414-84E8-453E-B1F3-389FDE8192D9}"/>
          </ac:spMkLst>
        </pc:spChg>
        <pc:spChg chg="add">
          <ac:chgData name="Emil Solvind" userId="e90a48f4-1cf5-48a2-a964-a4aae31414c1" providerId="ADAL" clId="{42C7080A-448B-4C44-9661-CF11DC9899CA}" dt="2026-08-26T10:20:32.631" v="2133" actId="26606"/>
          <ac:spMkLst>
            <pc:docMk/>
            <pc:sldMk cId="638870102" sldId="2147471814"/>
            <ac:spMk id="20" creationId="{3ECA69A1-7536-43AC-85EF-C7106179F5ED}"/>
          </ac:spMkLst>
        </pc:spChg>
        <pc:picChg chg="add mod">
          <ac:chgData name="Emil Solvind" userId="e90a48f4-1cf5-48a2-a964-a4aae31414c1" providerId="ADAL" clId="{42C7080A-448B-4C44-9661-CF11DC9899CA}" dt="2026-08-26T10:20:32.631" v="2133" actId="26606"/>
          <ac:picMkLst>
            <pc:docMk/>
            <pc:sldMk cId="638870102" sldId="2147471814"/>
            <ac:picMk id="3" creationId="{67421D2A-C975-BC32-99B4-EDDE1B2D8A25}"/>
          </ac:picMkLst>
        </pc:picChg>
      </pc:sldChg>
      <pc:sldChg chg="addSp delSp modSp new mod setBg">
        <pc:chgData name="Emil Solvind" userId="e90a48f4-1cf5-48a2-a964-a4aae31414c1" providerId="ADAL" clId="{42C7080A-448B-4C44-9661-CF11DC9899CA}" dt="2026-08-26T10:58:36.058" v="3870" actId="113"/>
        <pc:sldMkLst>
          <pc:docMk/>
          <pc:sldMk cId="2492613966" sldId="2147471815"/>
        </pc:sldMkLst>
        <pc:spChg chg="mod">
          <ac:chgData name="Emil Solvind" userId="e90a48f4-1cf5-48a2-a964-a4aae31414c1" providerId="ADAL" clId="{42C7080A-448B-4C44-9661-CF11DC9899CA}" dt="2026-08-26T10:22:36.597" v="2186" actId="26606"/>
          <ac:spMkLst>
            <pc:docMk/>
            <pc:sldMk cId="2492613966" sldId="2147471815"/>
            <ac:spMk id="2" creationId="{86ED9559-CFAF-E418-BEEA-21FFAF5214B3}"/>
          </ac:spMkLst>
        </pc:spChg>
        <pc:spChg chg="mod">
          <ac:chgData name="Emil Solvind" userId="e90a48f4-1cf5-48a2-a964-a4aae31414c1" providerId="ADAL" clId="{42C7080A-448B-4C44-9661-CF11DC9899CA}" dt="2026-08-26T10:58:36.058" v="3870" actId="113"/>
          <ac:spMkLst>
            <pc:docMk/>
            <pc:sldMk cId="2492613966" sldId="2147471815"/>
            <ac:spMk id="3" creationId="{5C14F581-4D58-05C9-8D16-9CD56709136E}"/>
          </ac:spMkLst>
        </pc:spChg>
        <pc:spChg chg="add">
          <ac:chgData name="Emil Solvind" userId="e90a48f4-1cf5-48a2-a964-a4aae31414c1" providerId="ADAL" clId="{42C7080A-448B-4C44-9661-CF11DC9899CA}" dt="2026-08-26T10:22:36.597" v="2186" actId="26606"/>
          <ac:spMkLst>
            <pc:docMk/>
            <pc:sldMk cId="2492613966" sldId="2147471815"/>
            <ac:spMk id="22" creationId="{907EF6B7-1338-4443-8C46-6A318D952DFD}"/>
          </ac:spMkLst>
        </pc:spChg>
        <pc:spChg chg="add">
          <ac:chgData name="Emil Solvind" userId="e90a48f4-1cf5-48a2-a964-a4aae31414c1" providerId="ADAL" clId="{42C7080A-448B-4C44-9661-CF11DC9899CA}" dt="2026-08-26T10:22:36.597" v="2186" actId="26606"/>
          <ac:spMkLst>
            <pc:docMk/>
            <pc:sldMk cId="2492613966" sldId="2147471815"/>
            <ac:spMk id="24" creationId="{DAAE4CDD-124C-4DCF-9584-B6033B545DD5}"/>
          </ac:spMkLst>
        </pc:spChg>
        <pc:spChg chg="add">
          <ac:chgData name="Emil Solvind" userId="e90a48f4-1cf5-48a2-a964-a4aae31414c1" providerId="ADAL" clId="{42C7080A-448B-4C44-9661-CF11DC9899CA}" dt="2026-08-26T10:22:36.597" v="2186" actId="26606"/>
          <ac:spMkLst>
            <pc:docMk/>
            <pc:sldMk cId="2492613966" sldId="2147471815"/>
            <ac:spMk id="26" creationId="{081E4A58-353D-44AE-B2FC-2A74E2E400F7}"/>
          </ac:spMkLst>
        </pc:spChg>
      </pc:sldChg>
      <pc:sldChg chg="addSp delSp modSp new mod setBg">
        <pc:chgData name="Emil Solvind" userId="e90a48f4-1cf5-48a2-a964-a4aae31414c1" providerId="ADAL" clId="{42C7080A-448B-4C44-9661-CF11DC9899CA}" dt="2026-08-27T12:51:42.526" v="3885" actId="1076"/>
        <pc:sldMkLst>
          <pc:docMk/>
          <pc:sldMk cId="236012819" sldId="2147471816"/>
        </pc:sldMkLst>
        <pc:spChg chg="mod">
          <ac:chgData name="Emil Solvind" userId="e90a48f4-1cf5-48a2-a964-a4aae31414c1" providerId="ADAL" clId="{42C7080A-448B-4C44-9661-CF11DC9899CA}" dt="2026-08-27T12:51:25.939" v="3880" actId="26606"/>
          <ac:spMkLst>
            <pc:docMk/>
            <pc:sldMk cId="236012819" sldId="2147471816"/>
            <ac:spMk id="2" creationId="{69C64FCE-4CF2-2B0B-A6AC-CF19830D3DBA}"/>
          </ac:spMkLst>
        </pc:spChg>
        <pc:spChg chg="add">
          <ac:chgData name="Emil Solvind" userId="e90a48f4-1cf5-48a2-a964-a4aae31414c1" providerId="ADAL" clId="{42C7080A-448B-4C44-9661-CF11DC9899CA}" dt="2026-08-27T12:51:25.939" v="3880" actId="26606"/>
          <ac:spMkLst>
            <pc:docMk/>
            <pc:sldMk cId="236012819" sldId="2147471816"/>
            <ac:spMk id="25" creationId="{FB33DC6A-1F1C-4A06-834E-CFF88F1C0BB9}"/>
          </ac:spMkLst>
        </pc:spChg>
        <pc:spChg chg="add">
          <ac:chgData name="Emil Solvind" userId="e90a48f4-1cf5-48a2-a964-a4aae31414c1" providerId="ADAL" clId="{42C7080A-448B-4C44-9661-CF11DC9899CA}" dt="2026-08-27T12:51:25.939" v="3880" actId="26606"/>
          <ac:spMkLst>
            <pc:docMk/>
            <pc:sldMk cId="236012819" sldId="2147471816"/>
            <ac:spMk id="26" creationId="{0FE1D5CF-87B8-4A8A-AD3C-01D06A60769B}"/>
          </ac:spMkLst>
        </pc:spChg>
        <pc:spChg chg="add">
          <ac:chgData name="Emil Solvind" userId="e90a48f4-1cf5-48a2-a964-a4aae31414c1" providerId="ADAL" clId="{42C7080A-448B-4C44-9661-CF11DC9899CA}" dt="2026-08-27T12:51:25.939" v="3880" actId="26606"/>
          <ac:spMkLst>
            <pc:docMk/>
            <pc:sldMk cId="236012819" sldId="2147471816"/>
            <ac:spMk id="27" creationId="{60926200-45C2-41E9-839F-31CD5FE4CD59}"/>
          </ac:spMkLst>
        </pc:spChg>
        <pc:spChg chg="add">
          <ac:chgData name="Emil Solvind" userId="e90a48f4-1cf5-48a2-a964-a4aae31414c1" providerId="ADAL" clId="{42C7080A-448B-4C44-9661-CF11DC9899CA}" dt="2026-08-27T12:51:25.939" v="3880" actId="26606"/>
          <ac:spMkLst>
            <pc:docMk/>
            <pc:sldMk cId="236012819" sldId="2147471816"/>
            <ac:spMk id="28" creationId="{AF2F604E-43BE-4DC3-B983-E071523364F8}"/>
          </ac:spMkLst>
        </pc:spChg>
        <pc:spChg chg="add">
          <ac:chgData name="Emil Solvind" userId="e90a48f4-1cf5-48a2-a964-a4aae31414c1" providerId="ADAL" clId="{42C7080A-448B-4C44-9661-CF11DC9899CA}" dt="2026-08-27T12:51:25.939" v="3880" actId="26606"/>
          <ac:spMkLst>
            <pc:docMk/>
            <pc:sldMk cId="236012819" sldId="2147471816"/>
            <ac:spMk id="29" creationId="{08C9B587-E65E-4B52-B37C-ABEBB6E87928}"/>
          </ac:spMkLst>
        </pc:spChg>
        <pc:picChg chg="add mod ord">
          <ac:chgData name="Emil Solvind" userId="e90a48f4-1cf5-48a2-a964-a4aae31414c1" providerId="ADAL" clId="{42C7080A-448B-4C44-9661-CF11DC9899CA}" dt="2026-08-27T12:51:42.526" v="3885" actId="1076"/>
          <ac:picMkLst>
            <pc:docMk/>
            <pc:sldMk cId="236012819" sldId="2147471816"/>
            <ac:picMk id="6" creationId="{043B4F44-44C4-73CA-0330-F42B6E776DDA}"/>
          </ac:picMkLst>
        </pc:picChg>
        <pc:picChg chg="add mod ord">
          <ac:chgData name="Emil Solvind" userId="e90a48f4-1cf5-48a2-a964-a4aae31414c1" providerId="ADAL" clId="{42C7080A-448B-4C44-9661-CF11DC9899CA}" dt="2026-08-27T12:51:37.825" v="3884" actId="14100"/>
          <ac:picMkLst>
            <pc:docMk/>
            <pc:sldMk cId="236012819" sldId="2147471816"/>
            <ac:picMk id="8" creationId="{3275CE6A-EE6A-84E6-2180-AF2534730CDD}"/>
          </ac:picMkLst>
        </pc:picChg>
      </pc:sldChg>
      <pc:sldChg chg="addSp delSp modSp new mod setBg addAnim">
        <pc:chgData name="Emil Solvind" userId="e90a48f4-1cf5-48a2-a964-a4aae31414c1" providerId="ADAL" clId="{42C7080A-448B-4C44-9661-CF11DC9899CA}" dt="2026-09-15T13:01:12.393" v="4111" actId="6549"/>
        <pc:sldMkLst>
          <pc:docMk/>
          <pc:sldMk cId="2942198853" sldId="2147471817"/>
        </pc:sldMkLst>
        <pc:spChg chg="mod">
          <ac:chgData name="Emil Solvind" userId="e90a48f4-1cf5-48a2-a964-a4aae31414c1" providerId="ADAL" clId="{42C7080A-448B-4C44-9661-CF11DC9899CA}" dt="2026-09-15T13:00:36.853" v="4093" actId="26606"/>
          <ac:spMkLst>
            <pc:docMk/>
            <pc:sldMk cId="2942198853" sldId="2147471817"/>
            <ac:spMk id="2" creationId="{9B780826-237A-8ED5-3431-953AEC1C6EEC}"/>
          </ac:spMkLst>
        </pc:spChg>
        <pc:spChg chg="mod">
          <ac:chgData name="Emil Solvind" userId="e90a48f4-1cf5-48a2-a964-a4aae31414c1" providerId="ADAL" clId="{42C7080A-448B-4C44-9661-CF11DC9899CA}" dt="2026-09-15T13:01:12.393" v="4111" actId="6549"/>
          <ac:spMkLst>
            <pc:docMk/>
            <pc:sldMk cId="2942198853" sldId="2147471817"/>
            <ac:spMk id="3" creationId="{C470895F-5EBA-20D5-2539-D67CBC1EB8C8}"/>
          </ac:spMkLst>
        </pc:spChg>
        <pc:spChg chg="add del">
          <ac:chgData name="Emil Solvind" userId="e90a48f4-1cf5-48a2-a964-a4aae31414c1" providerId="ADAL" clId="{42C7080A-448B-4C44-9661-CF11DC9899CA}" dt="2026-09-15T13:00:36.842" v="4092" actId="26606"/>
          <ac:spMkLst>
            <pc:docMk/>
            <pc:sldMk cId="2942198853" sldId="2147471817"/>
            <ac:spMk id="8" creationId="{0E30439A-8A5B-46EC-8283-9B6B031D40D0}"/>
          </ac:spMkLst>
        </pc:spChg>
        <pc:spChg chg="add del">
          <ac:chgData name="Emil Solvind" userId="e90a48f4-1cf5-48a2-a964-a4aae31414c1" providerId="ADAL" clId="{42C7080A-448B-4C44-9661-CF11DC9899CA}" dt="2026-09-15T13:00:36.842" v="4092" actId="26606"/>
          <ac:spMkLst>
            <pc:docMk/>
            <pc:sldMk cId="2942198853" sldId="2147471817"/>
            <ac:spMk id="10" creationId="{5CEAD642-85CF-4750-8432-7C80C901F001}"/>
          </ac:spMkLst>
        </pc:spChg>
        <pc:spChg chg="add del">
          <ac:chgData name="Emil Solvind" userId="e90a48f4-1cf5-48a2-a964-a4aae31414c1" providerId="ADAL" clId="{42C7080A-448B-4C44-9661-CF11DC9899CA}" dt="2026-09-15T13:00:36.842" v="4092" actId="26606"/>
          <ac:spMkLst>
            <pc:docMk/>
            <pc:sldMk cId="2942198853" sldId="2147471817"/>
            <ac:spMk id="12" creationId="{FA33EEAE-15D5-4119-8C1E-89D943F911EF}"/>
          </ac:spMkLst>
        </pc:spChg>
        <pc:spChg chg="add del">
          <ac:chgData name="Emil Solvind" userId="e90a48f4-1cf5-48a2-a964-a4aae31414c1" providerId="ADAL" clId="{42C7080A-448B-4C44-9661-CF11DC9899CA}" dt="2026-09-15T13:00:36.842" v="4092" actId="26606"/>
          <ac:spMkLst>
            <pc:docMk/>
            <pc:sldMk cId="2942198853" sldId="2147471817"/>
            <ac:spMk id="14" creationId="{730D8B3B-9B80-4025-B934-26DC7D7CD231}"/>
          </ac:spMkLst>
        </pc:spChg>
        <pc:spChg chg="add del">
          <ac:chgData name="Emil Solvind" userId="e90a48f4-1cf5-48a2-a964-a4aae31414c1" providerId="ADAL" clId="{42C7080A-448B-4C44-9661-CF11DC9899CA}" dt="2026-09-15T13:00:36.842" v="4092" actId="26606"/>
          <ac:spMkLst>
            <pc:docMk/>
            <pc:sldMk cId="2942198853" sldId="2147471817"/>
            <ac:spMk id="16" creationId="{B5A1B09C-1565-46F8-B70F-621C5EB48A09}"/>
          </ac:spMkLst>
        </pc:spChg>
        <pc:spChg chg="add del">
          <ac:chgData name="Emil Solvind" userId="e90a48f4-1cf5-48a2-a964-a4aae31414c1" providerId="ADAL" clId="{42C7080A-448B-4C44-9661-CF11DC9899CA}" dt="2026-09-15T13:00:36.842" v="4092" actId="26606"/>
          <ac:spMkLst>
            <pc:docMk/>
            <pc:sldMk cId="2942198853" sldId="2147471817"/>
            <ac:spMk id="18" creationId="{8C516CC8-80AC-446C-A56E-9F54B7210402}"/>
          </ac:spMkLst>
        </pc:spChg>
        <pc:spChg chg="add del">
          <ac:chgData name="Emil Solvind" userId="e90a48f4-1cf5-48a2-a964-a4aae31414c1" providerId="ADAL" clId="{42C7080A-448B-4C44-9661-CF11DC9899CA}" dt="2026-09-15T13:00:36.842" v="4092" actId="26606"/>
          <ac:spMkLst>
            <pc:docMk/>
            <pc:sldMk cId="2942198853" sldId="2147471817"/>
            <ac:spMk id="20" creationId="{53947E58-F088-49F1-A3D1-DEA690192E84}"/>
          </ac:spMkLst>
        </pc:spChg>
        <pc:spChg chg="add">
          <ac:chgData name="Emil Solvind" userId="e90a48f4-1cf5-48a2-a964-a4aae31414c1" providerId="ADAL" clId="{42C7080A-448B-4C44-9661-CF11DC9899CA}" dt="2026-09-15T13:00:36.853" v="4093" actId="26606"/>
          <ac:spMkLst>
            <pc:docMk/>
            <pc:sldMk cId="2942198853" sldId="2147471817"/>
            <ac:spMk id="22" creationId="{8C790BE2-4E4F-4AAF-81A2-4A6F4885EBE6}"/>
          </ac:spMkLst>
        </pc:spChg>
        <pc:spChg chg="add">
          <ac:chgData name="Emil Solvind" userId="e90a48f4-1cf5-48a2-a964-a4aae31414c1" providerId="ADAL" clId="{42C7080A-448B-4C44-9661-CF11DC9899CA}" dt="2026-09-15T13:00:36.853" v="4093" actId="26606"/>
          <ac:spMkLst>
            <pc:docMk/>
            <pc:sldMk cId="2942198853" sldId="2147471817"/>
            <ac:spMk id="23" creationId="{D28B54C3-B57B-472A-B96E-1FCB67093DC2}"/>
          </ac:spMkLst>
        </pc:spChg>
        <pc:spChg chg="add">
          <ac:chgData name="Emil Solvind" userId="e90a48f4-1cf5-48a2-a964-a4aae31414c1" providerId="ADAL" clId="{42C7080A-448B-4C44-9661-CF11DC9899CA}" dt="2026-09-15T13:00:36.853" v="4093" actId="26606"/>
          <ac:spMkLst>
            <pc:docMk/>
            <pc:sldMk cId="2942198853" sldId="2147471817"/>
            <ac:spMk id="24" creationId="{7DB3C429-F8DA-49B9-AF84-21996FCF78B5}"/>
          </ac:spMkLst>
        </pc:spChg>
        <pc:spChg chg="add">
          <ac:chgData name="Emil Solvind" userId="e90a48f4-1cf5-48a2-a964-a4aae31414c1" providerId="ADAL" clId="{42C7080A-448B-4C44-9661-CF11DC9899CA}" dt="2026-09-15T13:00:36.853" v="4093" actId="26606"/>
          <ac:spMkLst>
            <pc:docMk/>
            <pc:sldMk cId="2942198853" sldId="2147471817"/>
            <ac:spMk id="25" creationId="{E12088DD-B1AD-40E0-8B86-1D87A2CCD9BE}"/>
          </ac:spMkLst>
        </pc:spChg>
        <pc:spChg chg="add">
          <ac:chgData name="Emil Solvind" userId="e90a48f4-1cf5-48a2-a964-a4aae31414c1" providerId="ADAL" clId="{42C7080A-448B-4C44-9661-CF11DC9899CA}" dt="2026-09-15T13:00:36.853" v="4093" actId="26606"/>
          <ac:spMkLst>
            <pc:docMk/>
            <pc:sldMk cId="2942198853" sldId="2147471817"/>
            <ac:spMk id="26" creationId="{C4C9F2B0-1044-46EB-8AEB-C3BFFDE6C2CC}"/>
          </ac:spMkLst>
        </pc:spChg>
        <pc:spChg chg="add">
          <ac:chgData name="Emil Solvind" userId="e90a48f4-1cf5-48a2-a964-a4aae31414c1" providerId="ADAL" clId="{42C7080A-448B-4C44-9661-CF11DC9899CA}" dt="2026-09-15T13:00:36.853" v="4093" actId="26606"/>
          <ac:spMkLst>
            <pc:docMk/>
            <pc:sldMk cId="2942198853" sldId="2147471817"/>
            <ac:spMk id="27" creationId="{0C395952-4E26-45A2-8756-2ADFD6E53C6E}"/>
          </ac:spMkLst>
        </pc:spChg>
        <pc:spChg chg="add">
          <ac:chgData name="Emil Solvind" userId="e90a48f4-1cf5-48a2-a964-a4aae31414c1" providerId="ADAL" clId="{42C7080A-448B-4C44-9661-CF11DC9899CA}" dt="2026-09-15T13:00:36.853" v="4093" actId="26606"/>
          <ac:spMkLst>
            <pc:docMk/>
            <pc:sldMk cId="2942198853" sldId="2147471817"/>
            <ac:spMk id="28" creationId="{4734BADF-9461-4621-B112-2D7BABEA7DD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D4522E-369E-4A91-8B3C-4D3C7DAC5542}" type="doc">
      <dgm:prSet loTypeId="urn:microsoft.com/office/officeart/2016/7/layout/RepeatingBendingProcessNew" loCatId="process" qsTypeId="urn:microsoft.com/office/officeart/2005/8/quickstyle/simple2" qsCatId="simple" csTypeId="urn:microsoft.com/office/officeart/2005/8/colors/accent6_2" csCatId="accent6" phldr="1"/>
      <dgm:spPr/>
      <dgm:t>
        <a:bodyPr/>
        <a:lstStyle/>
        <a:p>
          <a:endParaRPr lang="en-US"/>
        </a:p>
      </dgm:t>
    </dgm:pt>
    <dgm:pt modelId="{5E755257-704B-4003-8ACE-E1A55E1F2E29}">
      <dgm:prSet/>
      <dgm:spPr/>
      <dgm:t>
        <a:bodyPr/>
        <a:lstStyle/>
        <a:p>
          <a:r>
            <a:rPr lang="da-DK" dirty="0" err="1">
              <a:latin typeface="Open Sans" panose="020B0606030504020204" pitchFamily="34" charset="0"/>
              <a:ea typeface="Open Sans" panose="020B0606030504020204" pitchFamily="34" charset="0"/>
              <a:cs typeface="Open Sans" panose="020B0606030504020204" pitchFamily="34" charset="0"/>
            </a:rPr>
            <a:t>LFS’s</a:t>
          </a:r>
          <a:r>
            <a:rPr lang="da-DK" dirty="0">
              <a:latin typeface="Open Sans" panose="020B0606030504020204" pitchFamily="34" charset="0"/>
              <a:ea typeface="Open Sans" panose="020B0606030504020204" pitchFamily="34" charset="0"/>
              <a:cs typeface="Open Sans" panose="020B0606030504020204" pitchFamily="34" charset="0"/>
            </a:rPr>
            <a:t> øverste myndighed</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376418CB-3E13-4E58-B68C-106FEFE36E8E}" type="parTrans" cxnId="{92B091FB-58F6-45C2-BAEA-38C741A36411}">
      <dgm:prSet/>
      <dgm:spPr/>
      <dgm:t>
        <a:bodyPr/>
        <a:lstStyle/>
        <a:p>
          <a:endParaRPr lang="en-US"/>
        </a:p>
      </dgm:t>
    </dgm:pt>
    <dgm:pt modelId="{0F0EE061-3DC5-4DB4-A0C7-AA9CD231B174}" type="sibTrans" cxnId="{92B091FB-58F6-45C2-BAEA-38C741A36411}">
      <dgm:prSet/>
      <dgm:spPr/>
      <dgm:t>
        <a:bodyPr/>
        <a:lstStyle/>
        <a:p>
          <a:endParaRPr lang="en-US"/>
        </a:p>
      </dgm:t>
    </dgm:pt>
    <dgm:pt modelId="{1FBA0C1B-7F10-477A-B6C0-A20A7B8CE148}">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26 Hovedbestyrelses-</a:t>
          </a:r>
        </a:p>
        <a:p>
          <a:r>
            <a:rPr lang="da-DK" dirty="0">
              <a:latin typeface="Open Sans" panose="020B0606030504020204" pitchFamily="34" charset="0"/>
              <a:ea typeface="Open Sans" panose="020B0606030504020204" pitchFamily="34" charset="0"/>
              <a:cs typeface="Open Sans" panose="020B0606030504020204" pitchFamily="34" charset="0"/>
            </a:rPr>
            <a:t>medlemmer</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A561A484-D440-451F-8F1F-21316880267C}" type="parTrans" cxnId="{27194041-55E4-4EDA-957F-0BC43A147FE7}">
      <dgm:prSet/>
      <dgm:spPr/>
      <dgm:t>
        <a:bodyPr/>
        <a:lstStyle/>
        <a:p>
          <a:endParaRPr lang="en-US"/>
        </a:p>
      </dgm:t>
    </dgm:pt>
    <dgm:pt modelId="{3638EC15-B2AE-482A-BD94-26A070AEAB6B}" type="sibTrans" cxnId="{27194041-55E4-4EDA-957F-0BC43A147FE7}">
      <dgm:prSet/>
      <dgm:spPr/>
      <dgm:t>
        <a:bodyPr/>
        <a:lstStyle/>
        <a:p>
          <a:endParaRPr lang="en-US"/>
        </a:p>
      </dgm:t>
    </dgm:pt>
    <dgm:pt modelId="{FDD8D1F3-C986-4B98-BA42-8468416B2CC4}">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86 repræsentanter fra fagområderne</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4BCDEB38-C5D1-4509-BAD9-B5A6E435D11F}" type="parTrans" cxnId="{8F93007D-F151-4538-A4D0-A6ACBBF56683}">
      <dgm:prSet/>
      <dgm:spPr/>
      <dgm:t>
        <a:bodyPr/>
        <a:lstStyle/>
        <a:p>
          <a:endParaRPr lang="en-US"/>
        </a:p>
      </dgm:t>
    </dgm:pt>
    <dgm:pt modelId="{C6328E36-6561-4A3D-AA73-F821ADF752A0}" type="sibTrans" cxnId="{8F93007D-F151-4538-A4D0-A6ACBBF56683}">
      <dgm:prSet/>
      <dgm:spPr/>
      <dgm:t>
        <a:bodyPr/>
        <a:lstStyle/>
        <a:p>
          <a:endParaRPr lang="en-US"/>
        </a:p>
      </dgm:t>
    </dgm:pt>
    <dgm:pt modelId="{86902F0F-29B3-488D-BA56-80477D89F226}">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20 repræsentanter fra Dagplejen</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7C4883BD-3E55-4A2B-9465-E96D157790ED}" type="parTrans" cxnId="{95E56DEC-718B-4219-8741-FE8CD14B3D1C}">
      <dgm:prSet/>
      <dgm:spPr/>
      <dgm:t>
        <a:bodyPr/>
        <a:lstStyle/>
        <a:p>
          <a:endParaRPr lang="en-US"/>
        </a:p>
      </dgm:t>
    </dgm:pt>
    <dgm:pt modelId="{6502000D-FB1B-46EC-A198-188788CF0BBF}" type="sibTrans" cxnId="{95E56DEC-718B-4219-8741-FE8CD14B3D1C}">
      <dgm:prSet/>
      <dgm:spPr/>
      <dgm:t>
        <a:bodyPr/>
        <a:lstStyle/>
        <a:p>
          <a:endParaRPr lang="en-US"/>
        </a:p>
      </dgm:t>
    </dgm:pt>
    <dgm:pt modelId="{D114D702-80CD-4449-A900-7B27CEBEA5DB}">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23 fra Specialområdet</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607D5EC8-E7C8-400B-BA94-FC19B731DED2}" type="parTrans" cxnId="{4F2C02F6-3FBB-4A65-A8E8-38D3697816E7}">
      <dgm:prSet/>
      <dgm:spPr/>
      <dgm:t>
        <a:bodyPr/>
        <a:lstStyle/>
        <a:p>
          <a:endParaRPr lang="en-US"/>
        </a:p>
      </dgm:t>
    </dgm:pt>
    <dgm:pt modelId="{C0A15BEB-A1CB-4CD4-A069-86E8DD48103F}" type="sibTrans" cxnId="{4F2C02F6-3FBB-4A65-A8E8-38D3697816E7}">
      <dgm:prSet/>
      <dgm:spPr/>
      <dgm:t>
        <a:bodyPr/>
        <a:lstStyle/>
        <a:p>
          <a:endParaRPr lang="en-US"/>
        </a:p>
      </dgm:t>
    </dgm:pt>
    <dgm:pt modelId="{BBD8DA9B-0674-4ACF-A343-6DEEF8211698}">
      <dgm:prSet custT="1"/>
      <dgm:spPr/>
      <dgm:t>
        <a:bodyPr/>
        <a:lstStyle/>
        <a:p>
          <a:r>
            <a:rPr lang="da-DK" sz="1200" dirty="0">
              <a:latin typeface="Open Sans" panose="020B0606030504020204" pitchFamily="34" charset="0"/>
              <a:ea typeface="Open Sans" panose="020B0606030504020204" pitchFamily="34" charset="0"/>
              <a:cs typeface="Open Sans" panose="020B0606030504020204" pitchFamily="34" charset="0"/>
            </a:rPr>
            <a:t> 43 fra Almenområdet</a:t>
          </a:r>
          <a:endParaRPr lang="en-US" sz="1200" dirty="0">
            <a:latin typeface="Open Sans" panose="020B0606030504020204" pitchFamily="34" charset="0"/>
            <a:ea typeface="Open Sans" panose="020B0606030504020204" pitchFamily="34" charset="0"/>
            <a:cs typeface="Open Sans" panose="020B0606030504020204" pitchFamily="34" charset="0"/>
          </a:endParaRPr>
        </a:p>
      </dgm:t>
    </dgm:pt>
    <dgm:pt modelId="{DE2842C5-2751-4663-AB7E-EFD60EAC5CCC}" type="parTrans" cxnId="{099B466B-A19A-413A-BFE8-EC5930CD4502}">
      <dgm:prSet/>
      <dgm:spPr/>
      <dgm:t>
        <a:bodyPr/>
        <a:lstStyle/>
        <a:p>
          <a:endParaRPr lang="en-US"/>
        </a:p>
      </dgm:t>
    </dgm:pt>
    <dgm:pt modelId="{56E6CC8A-1DD1-4F59-9822-068BF498954F}" type="sibTrans" cxnId="{099B466B-A19A-413A-BFE8-EC5930CD4502}">
      <dgm:prSet/>
      <dgm:spPr/>
      <dgm:t>
        <a:bodyPr/>
        <a:lstStyle/>
        <a:p>
          <a:endParaRPr lang="en-US"/>
        </a:p>
      </dgm:t>
    </dgm:pt>
    <dgm:pt modelId="{492288A9-0B65-41BE-85F4-5CA85AECF25B}">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Mødes november i lige årstal</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7DFCA229-1B6F-4629-AF04-59F59150E652}" type="parTrans" cxnId="{23395B6E-FFEA-4AC1-A0F5-B8F0175F4F1A}">
      <dgm:prSet/>
      <dgm:spPr/>
      <dgm:t>
        <a:bodyPr/>
        <a:lstStyle/>
        <a:p>
          <a:endParaRPr lang="en-US"/>
        </a:p>
      </dgm:t>
    </dgm:pt>
    <dgm:pt modelId="{CBEFB99A-CA74-4DF9-B303-E1645956F0C1}" type="sibTrans" cxnId="{23395B6E-FFEA-4AC1-A0F5-B8F0175F4F1A}">
      <dgm:prSet/>
      <dgm:spPr/>
      <dgm:t>
        <a:bodyPr/>
        <a:lstStyle/>
        <a:p>
          <a:endParaRPr lang="en-US"/>
        </a:p>
      </dgm:t>
    </dgm:pt>
    <dgm:pt modelId="{1D424A11-3736-48F4-9C3B-7D24011E108B}">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Drøfter og beslutter det fremtidige arbejde</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DB58EDE6-C56B-41AE-A009-6A38DCD2BB03}" type="parTrans" cxnId="{E9486631-37A7-4B1A-9EA1-F5F92CAB10A4}">
      <dgm:prSet/>
      <dgm:spPr/>
      <dgm:t>
        <a:bodyPr/>
        <a:lstStyle/>
        <a:p>
          <a:endParaRPr lang="en-US"/>
        </a:p>
      </dgm:t>
    </dgm:pt>
    <dgm:pt modelId="{3CDEFF47-431F-4804-B7B5-505E390798F9}" type="sibTrans" cxnId="{E9486631-37A7-4B1A-9EA1-F5F92CAB10A4}">
      <dgm:prSet/>
      <dgm:spPr/>
      <dgm:t>
        <a:bodyPr/>
        <a:lstStyle/>
        <a:p>
          <a:endParaRPr lang="en-US"/>
        </a:p>
      </dgm:t>
    </dgm:pt>
    <dgm:pt modelId="{49BAFEBD-4D16-4A05-A10A-62BE27E32244}">
      <dgm:prSet/>
      <dgm:spPr/>
      <dgm:t>
        <a:bodyPr/>
        <a:lstStyle/>
        <a:p>
          <a:r>
            <a:rPr lang="da-DK" dirty="0">
              <a:latin typeface="Open Sans" panose="020B0606030504020204" pitchFamily="34" charset="0"/>
              <a:ea typeface="Open Sans" panose="020B0606030504020204" pitchFamily="34" charset="0"/>
              <a:cs typeface="Open Sans" panose="020B0606030504020204" pitchFamily="34" charset="0"/>
            </a:rPr>
            <a:t>Valg af Formand, Næstformand, kasser og to forretningsudvalgs-medlemmer &amp; valg til Hovedbestyrelsen.</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4BC381A2-20DB-4770-97EC-C9F9BAF7437C}" type="parTrans" cxnId="{5D6C4B33-FDE5-4036-969C-D66A762A3503}">
      <dgm:prSet/>
      <dgm:spPr/>
      <dgm:t>
        <a:bodyPr/>
        <a:lstStyle/>
        <a:p>
          <a:endParaRPr lang="en-US"/>
        </a:p>
      </dgm:t>
    </dgm:pt>
    <dgm:pt modelId="{F092A099-731D-47DF-83C8-94B179EEBD2F}" type="sibTrans" cxnId="{5D6C4B33-FDE5-4036-969C-D66A762A3503}">
      <dgm:prSet/>
      <dgm:spPr/>
      <dgm:t>
        <a:bodyPr/>
        <a:lstStyle/>
        <a:p>
          <a:endParaRPr lang="en-US"/>
        </a:p>
      </dgm:t>
    </dgm:pt>
    <dgm:pt modelId="{447F01B7-BDB8-430E-99FA-F45AF902A3EE}">
      <dgm:prSet/>
      <dgm:spPr/>
      <dgm:t>
        <a:bodyPr/>
        <a:lstStyle/>
        <a:p>
          <a:endParaRPr lang="en-US" sz="900"/>
        </a:p>
      </dgm:t>
    </dgm:pt>
    <dgm:pt modelId="{47DFA2C7-106B-40F8-8934-D0FD749B940D}" type="parTrans" cxnId="{F97D898A-6F62-490A-A55B-12F816EB8B3C}">
      <dgm:prSet/>
      <dgm:spPr/>
      <dgm:t>
        <a:bodyPr/>
        <a:lstStyle/>
        <a:p>
          <a:endParaRPr lang="da-DK"/>
        </a:p>
      </dgm:t>
    </dgm:pt>
    <dgm:pt modelId="{5EDB2E11-09BD-4334-ADDB-7D528EE6AB2D}" type="sibTrans" cxnId="{F97D898A-6F62-490A-A55B-12F816EB8B3C}">
      <dgm:prSet/>
      <dgm:spPr/>
      <dgm:t>
        <a:bodyPr/>
        <a:lstStyle/>
        <a:p>
          <a:endParaRPr lang="da-DK"/>
        </a:p>
      </dgm:t>
    </dgm:pt>
    <dgm:pt modelId="{8DF19776-9B1C-465F-BE54-B3863E3DDACB}" type="pres">
      <dgm:prSet presAssocID="{DDD4522E-369E-4A91-8B3C-4D3C7DAC5542}" presName="Name0" presStyleCnt="0">
        <dgm:presLayoutVars>
          <dgm:dir/>
          <dgm:resizeHandles val="exact"/>
        </dgm:presLayoutVars>
      </dgm:prSet>
      <dgm:spPr/>
    </dgm:pt>
    <dgm:pt modelId="{83C9688D-C9EB-4BDA-8AB2-DA53E4E2E99A}" type="pres">
      <dgm:prSet presAssocID="{5E755257-704B-4003-8ACE-E1A55E1F2E29}" presName="node" presStyleLbl="node1" presStyleIdx="0" presStyleCnt="6" custScaleY="132526">
        <dgm:presLayoutVars>
          <dgm:bulletEnabled val="1"/>
        </dgm:presLayoutVars>
      </dgm:prSet>
      <dgm:spPr/>
    </dgm:pt>
    <dgm:pt modelId="{095E13E7-30FA-4151-9CFA-BB09B3628F7E}" type="pres">
      <dgm:prSet presAssocID="{0F0EE061-3DC5-4DB4-A0C7-AA9CD231B174}" presName="sibTrans" presStyleLbl="sibTrans1D1" presStyleIdx="0" presStyleCnt="5"/>
      <dgm:spPr/>
    </dgm:pt>
    <dgm:pt modelId="{6E7CDA89-6F60-4825-AA12-279B4818A6C2}" type="pres">
      <dgm:prSet presAssocID="{0F0EE061-3DC5-4DB4-A0C7-AA9CD231B174}" presName="connectorText" presStyleLbl="sibTrans1D1" presStyleIdx="0" presStyleCnt="5"/>
      <dgm:spPr/>
    </dgm:pt>
    <dgm:pt modelId="{4C563319-0DA6-4A68-A847-3AECF9ADAE1F}" type="pres">
      <dgm:prSet presAssocID="{1FBA0C1B-7F10-477A-B6C0-A20A7B8CE148}" presName="node" presStyleLbl="node1" presStyleIdx="1" presStyleCnt="6" custScaleY="134205" custLinFactNeighborX="-2225" custLinFactNeighborY="-742">
        <dgm:presLayoutVars>
          <dgm:bulletEnabled val="1"/>
        </dgm:presLayoutVars>
      </dgm:prSet>
      <dgm:spPr/>
    </dgm:pt>
    <dgm:pt modelId="{1508523C-B4DF-44FF-9125-F7A340E31C53}" type="pres">
      <dgm:prSet presAssocID="{3638EC15-B2AE-482A-BD94-26A070AEAB6B}" presName="sibTrans" presStyleLbl="sibTrans1D1" presStyleIdx="1" presStyleCnt="5"/>
      <dgm:spPr/>
    </dgm:pt>
    <dgm:pt modelId="{BC19550F-9737-4A39-A576-25BC17281DE8}" type="pres">
      <dgm:prSet presAssocID="{3638EC15-B2AE-482A-BD94-26A070AEAB6B}" presName="connectorText" presStyleLbl="sibTrans1D1" presStyleIdx="1" presStyleCnt="5"/>
      <dgm:spPr/>
    </dgm:pt>
    <dgm:pt modelId="{D3AA03D4-BBC1-479A-824F-650DF37CFA54}" type="pres">
      <dgm:prSet presAssocID="{FDD8D1F3-C986-4B98-BA42-8468416B2CC4}" presName="node" presStyleLbl="node1" presStyleIdx="2" presStyleCnt="6" custScaleY="137087">
        <dgm:presLayoutVars>
          <dgm:bulletEnabled val="1"/>
        </dgm:presLayoutVars>
      </dgm:prSet>
      <dgm:spPr/>
    </dgm:pt>
    <dgm:pt modelId="{08EC506C-E564-4083-A50E-398A8E7EB129}" type="pres">
      <dgm:prSet presAssocID="{C6328E36-6561-4A3D-AA73-F821ADF752A0}" presName="sibTrans" presStyleLbl="sibTrans1D1" presStyleIdx="2" presStyleCnt="5"/>
      <dgm:spPr/>
    </dgm:pt>
    <dgm:pt modelId="{A462043B-A506-4A49-8773-513BFC120562}" type="pres">
      <dgm:prSet presAssocID="{C6328E36-6561-4A3D-AA73-F821ADF752A0}" presName="connectorText" presStyleLbl="sibTrans1D1" presStyleIdx="2" presStyleCnt="5"/>
      <dgm:spPr/>
    </dgm:pt>
    <dgm:pt modelId="{5EE7D2FB-5A19-40F2-8E38-B9716C570982}" type="pres">
      <dgm:prSet presAssocID="{492288A9-0B65-41BE-85F4-5CA85AECF25B}" presName="node" presStyleLbl="node1" presStyleIdx="3" presStyleCnt="6" custScaleY="155565">
        <dgm:presLayoutVars>
          <dgm:bulletEnabled val="1"/>
        </dgm:presLayoutVars>
      </dgm:prSet>
      <dgm:spPr/>
    </dgm:pt>
    <dgm:pt modelId="{F5B66BE6-9D67-465B-AA5D-6A012C9F76C0}" type="pres">
      <dgm:prSet presAssocID="{CBEFB99A-CA74-4DF9-B303-E1645956F0C1}" presName="sibTrans" presStyleLbl="sibTrans1D1" presStyleIdx="3" presStyleCnt="5"/>
      <dgm:spPr/>
    </dgm:pt>
    <dgm:pt modelId="{8033F7A5-81AA-4D37-B015-D88519BDC149}" type="pres">
      <dgm:prSet presAssocID="{CBEFB99A-CA74-4DF9-B303-E1645956F0C1}" presName="connectorText" presStyleLbl="sibTrans1D1" presStyleIdx="3" presStyleCnt="5"/>
      <dgm:spPr/>
    </dgm:pt>
    <dgm:pt modelId="{4D556AF7-50AF-4B74-BBA6-15FAEE5D2285}" type="pres">
      <dgm:prSet presAssocID="{1D424A11-3736-48F4-9C3B-7D24011E108B}" presName="node" presStyleLbl="node1" presStyleIdx="4" presStyleCnt="6" custScaleY="152129">
        <dgm:presLayoutVars>
          <dgm:bulletEnabled val="1"/>
        </dgm:presLayoutVars>
      </dgm:prSet>
      <dgm:spPr/>
    </dgm:pt>
    <dgm:pt modelId="{984B6051-1A54-4743-A767-36FC10F0F1AA}" type="pres">
      <dgm:prSet presAssocID="{3CDEFF47-431F-4804-B7B5-505E390798F9}" presName="sibTrans" presStyleLbl="sibTrans1D1" presStyleIdx="4" presStyleCnt="5"/>
      <dgm:spPr/>
    </dgm:pt>
    <dgm:pt modelId="{83BBA83A-6D55-443A-801F-E17CB4B3E483}" type="pres">
      <dgm:prSet presAssocID="{3CDEFF47-431F-4804-B7B5-505E390798F9}" presName="connectorText" presStyleLbl="sibTrans1D1" presStyleIdx="4" presStyleCnt="5"/>
      <dgm:spPr/>
    </dgm:pt>
    <dgm:pt modelId="{F357632D-AC7F-4249-9D4D-1938542AEE4B}" type="pres">
      <dgm:prSet presAssocID="{49BAFEBD-4D16-4A05-A10A-62BE27E32244}" presName="node" presStyleLbl="node1" presStyleIdx="5" presStyleCnt="6" custScaleY="150600">
        <dgm:presLayoutVars>
          <dgm:bulletEnabled val="1"/>
        </dgm:presLayoutVars>
      </dgm:prSet>
      <dgm:spPr/>
    </dgm:pt>
  </dgm:ptLst>
  <dgm:cxnLst>
    <dgm:cxn modelId="{EC108320-AB85-4EB5-9BBE-2DB9C2739797}" type="presOf" srcId="{5E755257-704B-4003-8ACE-E1A55E1F2E29}" destId="{83C9688D-C9EB-4BDA-8AB2-DA53E4E2E99A}" srcOrd="0" destOrd="0" presId="urn:microsoft.com/office/officeart/2016/7/layout/RepeatingBendingProcessNew"/>
    <dgm:cxn modelId="{E5595828-3F2A-4143-B399-E2818F9BD7E3}" type="presOf" srcId="{DDD4522E-369E-4A91-8B3C-4D3C7DAC5542}" destId="{8DF19776-9B1C-465F-BE54-B3863E3DDACB}" srcOrd="0" destOrd="0" presId="urn:microsoft.com/office/officeart/2016/7/layout/RepeatingBendingProcessNew"/>
    <dgm:cxn modelId="{E9486631-37A7-4B1A-9EA1-F5F92CAB10A4}" srcId="{DDD4522E-369E-4A91-8B3C-4D3C7DAC5542}" destId="{1D424A11-3736-48F4-9C3B-7D24011E108B}" srcOrd="4" destOrd="0" parTransId="{DB58EDE6-C56B-41AE-A009-6A38DCD2BB03}" sibTransId="{3CDEFF47-431F-4804-B7B5-505E390798F9}"/>
    <dgm:cxn modelId="{5D6C4B33-FDE5-4036-969C-D66A762A3503}" srcId="{DDD4522E-369E-4A91-8B3C-4D3C7DAC5542}" destId="{49BAFEBD-4D16-4A05-A10A-62BE27E32244}" srcOrd="5" destOrd="0" parTransId="{4BC381A2-20DB-4770-97EC-C9F9BAF7437C}" sibTransId="{F092A099-731D-47DF-83C8-94B179EEBD2F}"/>
    <dgm:cxn modelId="{27194041-55E4-4EDA-957F-0BC43A147FE7}" srcId="{DDD4522E-369E-4A91-8B3C-4D3C7DAC5542}" destId="{1FBA0C1B-7F10-477A-B6C0-A20A7B8CE148}" srcOrd="1" destOrd="0" parTransId="{A561A484-D440-451F-8F1F-21316880267C}" sibTransId="{3638EC15-B2AE-482A-BD94-26A070AEAB6B}"/>
    <dgm:cxn modelId="{099B466B-A19A-413A-BFE8-EC5930CD4502}" srcId="{FDD8D1F3-C986-4B98-BA42-8468416B2CC4}" destId="{BBD8DA9B-0674-4ACF-A343-6DEEF8211698}" srcOrd="2" destOrd="0" parTransId="{DE2842C5-2751-4663-AB7E-EFD60EAC5CCC}" sibTransId="{56E6CC8A-1DD1-4F59-9822-068BF498954F}"/>
    <dgm:cxn modelId="{23395B6E-FFEA-4AC1-A0F5-B8F0175F4F1A}" srcId="{DDD4522E-369E-4A91-8B3C-4D3C7DAC5542}" destId="{492288A9-0B65-41BE-85F4-5CA85AECF25B}" srcOrd="3" destOrd="0" parTransId="{7DFCA229-1B6F-4629-AF04-59F59150E652}" sibTransId="{CBEFB99A-CA74-4DF9-B303-E1645956F0C1}"/>
    <dgm:cxn modelId="{CEBDAF76-B0F9-4011-A2E3-D2238E49905A}" type="presOf" srcId="{D114D702-80CD-4449-A900-7B27CEBEA5DB}" destId="{D3AA03D4-BBC1-479A-824F-650DF37CFA54}" srcOrd="0" destOrd="2" presId="urn:microsoft.com/office/officeart/2016/7/layout/RepeatingBendingProcessNew"/>
    <dgm:cxn modelId="{6A2E5678-00B7-4B1D-9BD7-EDDD8E41D0D9}" type="presOf" srcId="{0F0EE061-3DC5-4DB4-A0C7-AA9CD231B174}" destId="{095E13E7-30FA-4151-9CFA-BB09B3628F7E}" srcOrd="0" destOrd="0" presId="urn:microsoft.com/office/officeart/2016/7/layout/RepeatingBendingProcessNew"/>
    <dgm:cxn modelId="{2C4E5259-0F24-4CC7-AC48-2BF572CA51EB}" type="presOf" srcId="{FDD8D1F3-C986-4B98-BA42-8468416B2CC4}" destId="{D3AA03D4-BBC1-479A-824F-650DF37CFA54}" srcOrd="0" destOrd="0" presId="urn:microsoft.com/office/officeart/2016/7/layout/RepeatingBendingProcessNew"/>
    <dgm:cxn modelId="{3934327B-4B8E-4A0D-9FBA-C4E24C630F57}" type="presOf" srcId="{CBEFB99A-CA74-4DF9-B303-E1645956F0C1}" destId="{F5B66BE6-9D67-465B-AA5D-6A012C9F76C0}" srcOrd="0" destOrd="0" presId="urn:microsoft.com/office/officeart/2016/7/layout/RepeatingBendingProcessNew"/>
    <dgm:cxn modelId="{8F93007D-F151-4538-A4D0-A6ACBBF56683}" srcId="{DDD4522E-369E-4A91-8B3C-4D3C7DAC5542}" destId="{FDD8D1F3-C986-4B98-BA42-8468416B2CC4}" srcOrd="2" destOrd="0" parTransId="{4BCDEB38-C5D1-4509-BAD9-B5A6E435D11F}" sibTransId="{C6328E36-6561-4A3D-AA73-F821ADF752A0}"/>
    <dgm:cxn modelId="{BF717587-B892-427E-9A18-BA81023B16ED}" type="presOf" srcId="{86902F0F-29B3-488D-BA56-80477D89F226}" destId="{D3AA03D4-BBC1-479A-824F-650DF37CFA54}" srcOrd="0" destOrd="1" presId="urn:microsoft.com/office/officeart/2016/7/layout/RepeatingBendingProcessNew"/>
    <dgm:cxn modelId="{F97D898A-6F62-490A-A55B-12F816EB8B3C}" srcId="{FDD8D1F3-C986-4B98-BA42-8468416B2CC4}" destId="{447F01B7-BDB8-430E-99FA-F45AF902A3EE}" srcOrd="3" destOrd="0" parTransId="{47DFA2C7-106B-40F8-8934-D0FD749B940D}" sibTransId="{5EDB2E11-09BD-4334-ADDB-7D528EE6AB2D}"/>
    <dgm:cxn modelId="{07E7AB8D-F7DA-47E3-900D-7AF657455286}" type="presOf" srcId="{1D424A11-3736-48F4-9C3B-7D24011E108B}" destId="{4D556AF7-50AF-4B74-BBA6-15FAEE5D2285}" srcOrd="0" destOrd="0" presId="urn:microsoft.com/office/officeart/2016/7/layout/RepeatingBendingProcessNew"/>
    <dgm:cxn modelId="{D1DA758E-1051-425A-8BF7-A70AEF2ED034}" type="presOf" srcId="{0F0EE061-3DC5-4DB4-A0C7-AA9CD231B174}" destId="{6E7CDA89-6F60-4825-AA12-279B4818A6C2}" srcOrd="1" destOrd="0" presId="urn:microsoft.com/office/officeart/2016/7/layout/RepeatingBendingProcessNew"/>
    <dgm:cxn modelId="{EBE27D95-D6F2-42C4-B496-9CD6A2C3C46B}" type="presOf" srcId="{BBD8DA9B-0674-4ACF-A343-6DEEF8211698}" destId="{D3AA03D4-BBC1-479A-824F-650DF37CFA54}" srcOrd="0" destOrd="3" presId="urn:microsoft.com/office/officeart/2016/7/layout/RepeatingBendingProcessNew"/>
    <dgm:cxn modelId="{D531E699-E447-4382-AFBE-4BEA6BF0839D}" type="presOf" srcId="{1FBA0C1B-7F10-477A-B6C0-A20A7B8CE148}" destId="{4C563319-0DA6-4A68-A847-3AECF9ADAE1F}" srcOrd="0" destOrd="0" presId="urn:microsoft.com/office/officeart/2016/7/layout/RepeatingBendingProcessNew"/>
    <dgm:cxn modelId="{C99AE19B-373F-49C7-80BD-FEACA005EA68}" type="presOf" srcId="{3CDEFF47-431F-4804-B7B5-505E390798F9}" destId="{984B6051-1A54-4743-A767-36FC10F0F1AA}" srcOrd="0" destOrd="0" presId="urn:microsoft.com/office/officeart/2016/7/layout/RepeatingBendingProcessNew"/>
    <dgm:cxn modelId="{5EE083A0-DCDE-4648-B97B-F5E7B22203DD}" type="presOf" srcId="{447F01B7-BDB8-430E-99FA-F45AF902A3EE}" destId="{D3AA03D4-BBC1-479A-824F-650DF37CFA54}" srcOrd="0" destOrd="4" presId="urn:microsoft.com/office/officeart/2016/7/layout/RepeatingBendingProcessNew"/>
    <dgm:cxn modelId="{3439CDA4-4242-4AFE-8480-E89175AC4113}" type="presOf" srcId="{492288A9-0B65-41BE-85F4-5CA85AECF25B}" destId="{5EE7D2FB-5A19-40F2-8E38-B9716C570982}" srcOrd="0" destOrd="0" presId="urn:microsoft.com/office/officeart/2016/7/layout/RepeatingBendingProcessNew"/>
    <dgm:cxn modelId="{AA46B4A5-AEA2-4D39-B05C-D51390C26C3A}" type="presOf" srcId="{C6328E36-6561-4A3D-AA73-F821ADF752A0}" destId="{A462043B-A506-4A49-8773-513BFC120562}" srcOrd="1" destOrd="0" presId="urn:microsoft.com/office/officeart/2016/7/layout/RepeatingBendingProcessNew"/>
    <dgm:cxn modelId="{DE1ADDB6-339F-4393-B1B3-07A02015772E}" type="presOf" srcId="{3638EC15-B2AE-482A-BD94-26A070AEAB6B}" destId="{1508523C-B4DF-44FF-9125-F7A340E31C53}" srcOrd="0" destOrd="0" presId="urn:microsoft.com/office/officeart/2016/7/layout/RepeatingBendingProcessNew"/>
    <dgm:cxn modelId="{353FC4B9-B913-4237-BF20-8D148D1AB0B6}" type="presOf" srcId="{CBEFB99A-CA74-4DF9-B303-E1645956F0C1}" destId="{8033F7A5-81AA-4D37-B015-D88519BDC149}" srcOrd="1" destOrd="0" presId="urn:microsoft.com/office/officeart/2016/7/layout/RepeatingBendingProcessNew"/>
    <dgm:cxn modelId="{1F21F3BC-921A-4323-BEC7-7F5A9D0A6858}" type="presOf" srcId="{3CDEFF47-431F-4804-B7B5-505E390798F9}" destId="{83BBA83A-6D55-443A-801F-E17CB4B3E483}" srcOrd="1" destOrd="0" presId="urn:microsoft.com/office/officeart/2016/7/layout/RepeatingBendingProcessNew"/>
    <dgm:cxn modelId="{BF4E05BF-77EE-43B5-9563-686B29FB61EA}" type="presOf" srcId="{3638EC15-B2AE-482A-BD94-26A070AEAB6B}" destId="{BC19550F-9737-4A39-A576-25BC17281DE8}" srcOrd="1" destOrd="0" presId="urn:microsoft.com/office/officeart/2016/7/layout/RepeatingBendingProcessNew"/>
    <dgm:cxn modelId="{4F3E47D0-C3AB-435C-B1D5-DA9F2EDA40A0}" type="presOf" srcId="{49BAFEBD-4D16-4A05-A10A-62BE27E32244}" destId="{F357632D-AC7F-4249-9D4D-1938542AEE4B}" srcOrd="0" destOrd="0" presId="urn:microsoft.com/office/officeart/2016/7/layout/RepeatingBendingProcessNew"/>
    <dgm:cxn modelId="{2CB565D7-8A18-49E5-BF97-2F9D2A8EC769}" type="presOf" srcId="{C6328E36-6561-4A3D-AA73-F821ADF752A0}" destId="{08EC506C-E564-4083-A50E-398A8E7EB129}" srcOrd="0" destOrd="0" presId="urn:microsoft.com/office/officeart/2016/7/layout/RepeatingBendingProcessNew"/>
    <dgm:cxn modelId="{95E56DEC-718B-4219-8741-FE8CD14B3D1C}" srcId="{FDD8D1F3-C986-4B98-BA42-8468416B2CC4}" destId="{86902F0F-29B3-488D-BA56-80477D89F226}" srcOrd="0" destOrd="0" parTransId="{7C4883BD-3E55-4A2B-9465-E96D157790ED}" sibTransId="{6502000D-FB1B-46EC-A198-188788CF0BBF}"/>
    <dgm:cxn modelId="{4F2C02F6-3FBB-4A65-A8E8-38D3697816E7}" srcId="{FDD8D1F3-C986-4B98-BA42-8468416B2CC4}" destId="{D114D702-80CD-4449-A900-7B27CEBEA5DB}" srcOrd="1" destOrd="0" parTransId="{607D5EC8-E7C8-400B-BA94-FC19B731DED2}" sibTransId="{C0A15BEB-A1CB-4CD4-A069-86E8DD48103F}"/>
    <dgm:cxn modelId="{92B091FB-58F6-45C2-BAEA-38C741A36411}" srcId="{DDD4522E-369E-4A91-8B3C-4D3C7DAC5542}" destId="{5E755257-704B-4003-8ACE-E1A55E1F2E29}" srcOrd="0" destOrd="0" parTransId="{376418CB-3E13-4E58-B68C-106FEFE36E8E}" sibTransId="{0F0EE061-3DC5-4DB4-A0C7-AA9CD231B174}"/>
    <dgm:cxn modelId="{A468D56B-2A32-4ED7-AE47-DE762ECBFB66}" type="presParOf" srcId="{8DF19776-9B1C-465F-BE54-B3863E3DDACB}" destId="{83C9688D-C9EB-4BDA-8AB2-DA53E4E2E99A}" srcOrd="0" destOrd="0" presId="urn:microsoft.com/office/officeart/2016/7/layout/RepeatingBendingProcessNew"/>
    <dgm:cxn modelId="{645EFC1C-C602-4BC5-B1DE-08153768BADA}" type="presParOf" srcId="{8DF19776-9B1C-465F-BE54-B3863E3DDACB}" destId="{095E13E7-30FA-4151-9CFA-BB09B3628F7E}" srcOrd="1" destOrd="0" presId="urn:microsoft.com/office/officeart/2016/7/layout/RepeatingBendingProcessNew"/>
    <dgm:cxn modelId="{DA625864-BCA5-47B5-8235-6205ACF8AEF6}" type="presParOf" srcId="{095E13E7-30FA-4151-9CFA-BB09B3628F7E}" destId="{6E7CDA89-6F60-4825-AA12-279B4818A6C2}" srcOrd="0" destOrd="0" presId="urn:microsoft.com/office/officeart/2016/7/layout/RepeatingBendingProcessNew"/>
    <dgm:cxn modelId="{83F8F597-2278-420F-AE21-565304054C59}" type="presParOf" srcId="{8DF19776-9B1C-465F-BE54-B3863E3DDACB}" destId="{4C563319-0DA6-4A68-A847-3AECF9ADAE1F}" srcOrd="2" destOrd="0" presId="urn:microsoft.com/office/officeart/2016/7/layout/RepeatingBendingProcessNew"/>
    <dgm:cxn modelId="{FA70D8B9-1BF7-4113-AAD8-858305DE4FF6}" type="presParOf" srcId="{8DF19776-9B1C-465F-BE54-B3863E3DDACB}" destId="{1508523C-B4DF-44FF-9125-F7A340E31C53}" srcOrd="3" destOrd="0" presId="urn:microsoft.com/office/officeart/2016/7/layout/RepeatingBendingProcessNew"/>
    <dgm:cxn modelId="{D40AD8A4-4BF8-454E-AF85-BA978AD96C37}" type="presParOf" srcId="{1508523C-B4DF-44FF-9125-F7A340E31C53}" destId="{BC19550F-9737-4A39-A576-25BC17281DE8}" srcOrd="0" destOrd="0" presId="urn:microsoft.com/office/officeart/2016/7/layout/RepeatingBendingProcessNew"/>
    <dgm:cxn modelId="{6DD4E838-34DE-49AF-8BD0-A8480CB98694}" type="presParOf" srcId="{8DF19776-9B1C-465F-BE54-B3863E3DDACB}" destId="{D3AA03D4-BBC1-479A-824F-650DF37CFA54}" srcOrd="4" destOrd="0" presId="urn:microsoft.com/office/officeart/2016/7/layout/RepeatingBendingProcessNew"/>
    <dgm:cxn modelId="{78F5A42C-5CE9-46FD-B880-6B34CC5DACC2}" type="presParOf" srcId="{8DF19776-9B1C-465F-BE54-B3863E3DDACB}" destId="{08EC506C-E564-4083-A50E-398A8E7EB129}" srcOrd="5" destOrd="0" presId="urn:microsoft.com/office/officeart/2016/7/layout/RepeatingBendingProcessNew"/>
    <dgm:cxn modelId="{E2D21449-ADB2-478D-8591-AE528829143B}" type="presParOf" srcId="{08EC506C-E564-4083-A50E-398A8E7EB129}" destId="{A462043B-A506-4A49-8773-513BFC120562}" srcOrd="0" destOrd="0" presId="urn:microsoft.com/office/officeart/2016/7/layout/RepeatingBendingProcessNew"/>
    <dgm:cxn modelId="{CCB7C328-D306-48CA-82B0-52066DE8AEA1}" type="presParOf" srcId="{8DF19776-9B1C-465F-BE54-B3863E3DDACB}" destId="{5EE7D2FB-5A19-40F2-8E38-B9716C570982}" srcOrd="6" destOrd="0" presId="urn:microsoft.com/office/officeart/2016/7/layout/RepeatingBendingProcessNew"/>
    <dgm:cxn modelId="{4B8F8A9A-C26B-4911-B61C-C699CCFBEF87}" type="presParOf" srcId="{8DF19776-9B1C-465F-BE54-B3863E3DDACB}" destId="{F5B66BE6-9D67-465B-AA5D-6A012C9F76C0}" srcOrd="7" destOrd="0" presId="urn:microsoft.com/office/officeart/2016/7/layout/RepeatingBendingProcessNew"/>
    <dgm:cxn modelId="{9B0DA479-AEFA-45CF-B3AF-FA01F61F62E8}" type="presParOf" srcId="{F5B66BE6-9D67-465B-AA5D-6A012C9F76C0}" destId="{8033F7A5-81AA-4D37-B015-D88519BDC149}" srcOrd="0" destOrd="0" presId="urn:microsoft.com/office/officeart/2016/7/layout/RepeatingBendingProcessNew"/>
    <dgm:cxn modelId="{F2420105-40FB-416A-A4E9-AC095E1CF1AC}" type="presParOf" srcId="{8DF19776-9B1C-465F-BE54-B3863E3DDACB}" destId="{4D556AF7-50AF-4B74-BBA6-15FAEE5D2285}" srcOrd="8" destOrd="0" presId="urn:microsoft.com/office/officeart/2016/7/layout/RepeatingBendingProcessNew"/>
    <dgm:cxn modelId="{7E7A1ACA-F313-4623-A421-7A6F31DBB172}" type="presParOf" srcId="{8DF19776-9B1C-465F-BE54-B3863E3DDACB}" destId="{984B6051-1A54-4743-A767-36FC10F0F1AA}" srcOrd="9" destOrd="0" presId="urn:microsoft.com/office/officeart/2016/7/layout/RepeatingBendingProcessNew"/>
    <dgm:cxn modelId="{07695A2E-B47C-48A1-B3A0-7BEC5F0CBE73}" type="presParOf" srcId="{984B6051-1A54-4743-A767-36FC10F0F1AA}" destId="{83BBA83A-6D55-443A-801F-E17CB4B3E483}" srcOrd="0" destOrd="0" presId="urn:microsoft.com/office/officeart/2016/7/layout/RepeatingBendingProcessNew"/>
    <dgm:cxn modelId="{7B4FF3BA-0DEF-4A02-A8F4-21A3F42923FA}" type="presParOf" srcId="{8DF19776-9B1C-465F-BE54-B3863E3DDACB}" destId="{F357632D-AC7F-4249-9D4D-1938542AEE4B}" srcOrd="10"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5E13E7-30FA-4151-9CFA-BB09B3628F7E}">
      <dsp:nvSpPr>
        <dsp:cNvPr id="0" name=""/>
        <dsp:cNvSpPr/>
      </dsp:nvSpPr>
      <dsp:spPr>
        <a:xfrm>
          <a:off x="2217493" y="770386"/>
          <a:ext cx="383452" cy="91440"/>
        </a:xfrm>
        <a:custGeom>
          <a:avLst/>
          <a:gdLst/>
          <a:ahLst/>
          <a:cxnLst/>
          <a:rect l="0" t="0" r="0" b="0"/>
          <a:pathLst>
            <a:path>
              <a:moveTo>
                <a:pt x="0" y="54592"/>
              </a:moveTo>
              <a:lnTo>
                <a:pt x="208826" y="54592"/>
              </a:lnTo>
              <a:lnTo>
                <a:pt x="208826" y="45720"/>
              </a:lnTo>
              <a:lnTo>
                <a:pt x="383452"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98866" y="813812"/>
        <a:ext cx="20707" cy="4588"/>
      </dsp:txXfrm>
    </dsp:sp>
    <dsp:sp modelId="{83C9688D-C9EB-4BDA-8AB2-DA53E4E2E99A}">
      <dsp:nvSpPr>
        <dsp:cNvPr id="0" name=""/>
        <dsp:cNvSpPr/>
      </dsp:nvSpPr>
      <dsp:spPr>
        <a:xfrm>
          <a:off x="226262" y="32593"/>
          <a:ext cx="1993031" cy="158477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err="1">
              <a:latin typeface="Open Sans" panose="020B0606030504020204" pitchFamily="34" charset="0"/>
              <a:ea typeface="Open Sans" panose="020B0606030504020204" pitchFamily="34" charset="0"/>
              <a:cs typeface="Open Sans" panose="020B0606030504020204" pitchFamily="34" charset="0"/>
            </a:rPr>
            <a:t>LFS’s</a:t>
          </a:r>
          <a:r>
            <a:rPr lang="da-DK" sz="1300" kern="1200" dirty="0">
              <a:latin typeface="Open Sans" panose="020B0606030504020204" pitchFamily="34" charset="0"/>
              <a:ea typeface="Open Sans" panose="020B0606030504020204" pitchFamily="34" charset="0"/>
              <a:cs typeface="Open Sans" panose="020B0606030504020204" pitchFamily="34" charset="0"/>
            </a:rPr>
            <a:t> øverste myndighed</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262" y="32593"/>
        <a:ext cx="1993031" cy="1584770"/>
      </dsp:txXfrm>
    </dsp:sp>
    <dsp:sp modelId="{1508523C-B4DF-44FF-9125-F7A340E31C53}">
      <dsp:nvSpPr>
        <dsp:cNvPr id="0" name=""/>
        <dsp:cNvSpPr/>
      </dsp:nvSpPr>
      <dsp:spPr>
        <a:xfrm>
          <a:off x="4624577" y="770386"/>
          <a:ext cx="472142" cy="91440"/>
        </a:xfrm>
        <a:custGeom>
          <a:avLst/>
          <a:gdLst/>
          <a:ahLst/>
          <a:cxnLst/>
          <a:rect l="0" t="0" r="0" b="0"/>
          <a:pathLst>
            <a:path>
              <a:moveTo>
                <a:pt x="0" y="45720"/>
              </a:moveTo>
              <a:lnTo>
                <a:pt x="253171" y="45720"/>
              </a:lnTo>
              <a:lnTo>
                <a:pt x="253171" y="54592"/>
              </a:lnTo>
              <a:lnTo>
                <a:pt x="472142" y="54592"/>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48077" y="813812"/>
        <a:ext cx="25141" cy="4588"/>
      </dsp:txXfrm>
    </dsp:sp>
    <dsp:sp modelId="{4C563319-0DA6-4A68-A847-3AECF9ADAE1F}">
      <dsp:nvSpPr>
        <dsp:cNvPr id="0" name=""/>
        <dsp:cNvSpPr/>
      </dsp:nvSpPr>
      <dsp:spPr>
        <a:xfrm>
          <a:off x="2633346" y="13682"/>
          <a:ext cx="1993031" cy="160484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26 Hovedbestyrelses-</a:t>
          </a:r>
        </a:p>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medlemmer</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633346" y="13682"/>
        <a:ext cx="1993031" cy="1604848"/>
      </dsp:txXfrm>
    </dsp:sp>
    <dsp:sp modelId="{08EC506C-E564-4083-A50E-398A8E7EB129}">
      <dsp:nvSpPr>
        <dsp:cNvPr id="0" name=""/>
        <dsp:cNvSpPr/>
      </dsp:nvSpPr>
      <dsp:spPr>
        <a:xfrm>
          <a:off x="1222778" y="1642835"/>
          <a:ext cx="4902856" cy="427797"/>
        </a:xfrm>
        <a:custGeom>
          <a:avLst/>
          <a:gdLst/>
          <a:ahLst/>
          <a:cxnLst/>
          <a:rect l="0" t="0" r="0" b="0"/>
          <a:pathLst>
            <a:path>
              <a:moveTo>
                <a:pt x="4902856" y="0"/>
              </a:moveTo>
              <a:lnTo>
                <a:pt x="4902856" y="230998"/>
              </a:lnTo>
              <a:lnTo>
                <a:pt x="0" y="230998"/>
              </a:lnTo>
              <a:lnTo>
                <a:pt x="0" y="427797"/>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551100" y="1854439"/>
        <a:ext cx="246211" cy="4588"/>
      </dsp:txXfrm>
    </dsp:sp>
    <dsp:sp modelId="{D3AA03D4-BBC1-479A-824F-650DF37CFA54}">
      <dsp:nvSpPr>
        <dsp:cNvPr id="0" name=""/>
        <dsp:cNvSpPr/>
      </dsp:nvSpPr>
      <dsp:spPr>
        <a:xfrm>
          <a:off x="5129119" y="5323"/>
          <a:ext cx="1993031" cy="1639311"/>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t" anchorCtr="0">
          <a:noAutofit/>
        </a:bodyPr>
        <a:lstStyle/>
        <a:p>
          <a:pPr marL="0" lvl="0" indent="0" algn="l" defTabSz="533400">
            <a:lnSpc>
              <a:spcPct val="90000"/>
            </a:lnSpc>
            <a:spcBef>
              <a:spcPct val="0"/>
            </a:spcBef>
            <a:spcAft>
              <a:spcPct val="35000"/>
            </a:spcAft>
            <a:buNone/>
          </a:pPr>
          <a:r>
            <a:rPr lang="da-DK" sz="1200" kern="1200" dirty="0">
              <a:latin typeface="Open Sans" panose="020B0606030504020204" pitchFamily="34" charset="0"/>
              <a:ea typeface="Open Sans" panose="020B0606030504020204" pitchFamily="34" charset="0"/>
              <a:cs typeface="Open Sans" panose="020B0606030504020204" pitchFamily="34" charset="0"/>
            </a:rPr>
            <a:t>86 repræsentanter fra fagområderne</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20 repræsentanter fra Dagplejen</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23 fra Specialområdet</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114300" lvl="1" indent="-114300" algn="l" defTabSz="533400">
            <a:lnSpc>
              <a:spcPct val="90000"/>
            </a:lnSpc>
            <a:spcBef>
              <a:spcPct val="0"/>
            </a:spcBef>
            <a:spcAft>
              <a:spcPct val="15000"/>
            </a:spcAft>
            <a:buChar char="•"/>
          </a:pPr>
          <a:r>
            <a:rPr lang="da-DK" sz="1200" kern="1200" dirty="0">
              <a:latin typeface="Open Sans" panose="020B0606030504020204" pitchFamily="34" charset="0"/>
              <a:ea typeface="Open Sans" panose="020B0606030504020204" pitchFamily="34" charset="0"/>
              <a:cs typeface="Open Sans" panose="020B0606030504020204" pitchFamily="34" charset="0"/>
            </a:rPr>
            <a:t> 43 fra Almenområdet</a:t>
          </a:r>
          <a:endParaRPr lang="en-US" sz="1200" kern="1200" dirty="0">
            <a:latin typeface="Open Sans" panose="020B0606030504020204" pitchFamily="34" charset="0"/>
            <a:ea typeface="Open Sans" panose="020B0606030504020204" pitchFamily="34" charset="0"/>
            <a:cs typeface="Open Sans" panose="020B0606030504020204" pitchFamily="34" charset="0"/>
          </a:endParaRPr>
        </a:p>
        <a:p>
          <a:pPr marL="57150" lvl="1" indent="-57150" algn="l" defTabSz="400050">
            <a:lnSpc>
              <a:spcPct val="90000"/>
            </a:lnSpc>
            <a:spcBef>
              <a:spcPct val="0"/>
            </a:spcBef>
            <a:spcAft>
              <a:spcPct val="15000"/>
            </a:spcAft>
            <a:buChar char="•"/>
          </a:pPr>
          <a:endParaRPr lang="en-US" sz="900" kern="1200"/>
        </a:p>
      </dsp:txBody>
      <dsp:txXfrm>
        <a:off x="5129119" y="5323"/>
        <a:ext cx="1993031" cy="1639311"/>
      </dsp:txXfrm>
    </dsp:sp>
    <dsp:sp modelId="{F5B66BE6-9D67-465B-AA5D-6A012C9F76C0}">
      <dsp:nvSpPr>
        <dsp:cNvPr id="0" name=""/>
        <dsp:cNvSpPr/>
      </dsp:nvSpPr>
      <dsp:spPr>
        <a:xfrm>
          <a:off x="2217493" y="2987450"/>
          <a:ext cx="427797" cy="91440"/>
        </a:xfrm>
        <a:custGeom>
          <a:avLst/>
          <a:gdLst/>
          <a:ahLst/>
          <a:cxnLst/>
          <a:rect l="0" t="0" r="0" b="0"/>
          <a:pathLst>
            <a:path>
              <a:moveTo>
                <a:pt x="0" y="45720"/>
              </a:moveTo>
              <a:lnTo>
                <a:pt x="427797"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19932" y="3030875"/>
        <a:ext cx="22919" cy="4588"/>
      </dsp:txXfrm>
    </dsp:sp>
    <dsp:sp modelId="{5EE7D2FB-5A19-40F2-8E38-B9716C570982}">
      <dsp:nvSpPr>
        <dsp:cNvPr id="0" name=""/>
        <dsp:cNvSpPr/>
      </dsp:nvSpPr>
      <dsp:spPr>
        <a:xfrm>
          <a:off x="226262" y="2103032"/>
          <a:ext cx="1993031" cy="186027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Mødes november i lige årstal</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26262" y="2103032"/>
        <a:ext cx="1993031" cy="1860275"/>
      </dsp:txXfrm>
    </dsp:sp>
    <dsp:sp modelId="{984B6051-1A54-4743-A767-36FC10F0F1AA}">
      <dsp:nvSpPr>
        <dsp:cNvPr id="0" name=""/>
        <dsp:cNvSpPr/>
      </dsp:nvSpPr>
      <dsp:spPr>
        <a:xfrm>
          <a:off x="4668922" y="2987450"/>
          <a:ext cx="427797" cy="91440"/>
        </a:xfrm>
        <a:custGeom>
          <a:avLst/>
          <a:gdLst/>
          <a:ahLst/>
          <a:cxnLst/>
          <a:rect l="0" t="0" r="0" b="0"/>
          <a:pathLst>
            <a:path>
              <a:moveTo>
                <a:pt x="0" y="45720"/>
              </a:moveTo>
              <a:lnTo>
                <a:pt x="427797" y="45720"/>
              </a:lnTo>
            </a:path>
          </a:pathLst>
        </a:custGeom>
        <a:noFill/>
        <a:ln w="1270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71360" y="3030875"/>
        <a:ext cx="22919" cy="4588"/>
      </dsp:txXfrm>
    </dsp:sp>
    <dsp:sp modelId="{4D556AF7-50AF-4B74-BBA6-15FAEE5D2285}">
      <dsp:nvSpPr>
        <dsp:cNvPr id="0" name=""/>
        <dsp:cNvSpPr/>
      </dsp:nvSpPr>
      <dsp:spPr>
        <a:xfrm>
          <a:off x="2677690" y="2123576"/>
          <a:ext cx="1993031" cy="181918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Drøfter og beslutter det fremtidige arbejde</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677690" y="2123576"/>
        <a:ext cx="1993031" cy="1819186"/>
      </dsp:txXfrm>
    </dsp:sp>
    <dsp:sp modelId="{F357632D-AC7F-4249-9D4D-1938542AEE4B}">
      <dsp:nvSpPr>
        <dsp:cNvPr id="0" name=""/>
        <dsp:cNvSpPr/>
      </dsp:nvSpPr>
      <dsp:spPr>
        <a:xfrm>
          <a:off x="5129119" y="2132718"/>
          <a:ext cx="1993031" cy="1800902"/>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7660" tIns="102512" rIns="97660" bIns="102512" numCol="1" spcCol="1270" anchor="ctr" anchorCtr="0">
          <a:noAutofit/>
        </a:bodyPr>
        <a:lstStyle/>
        <a:p>
          <a:pPr marL="0" lvl="0" indent="0" algn="ctr" defTabSz="577850">
            <a:lnSpc>
              <a:spcPct val="90000"/>
            </a:lnSpc>
            <a:spcBef>
              <a:spcPct val="0"/>
            </a:spcBef>
            <a:spcAft>
              <a:spcPct val="35000"/>
            </a:spcAft>
            <a:buNone/>
          </a:pPr>
          <a:r>
            <a:rPr lang="da-DK" sz="1300" kern="1200" dirty="0">
              <a:latin typeface="Open Sans" panose="020B0606030504020204" pitchFamily="34" charset="0"/>
              <a:ea typeface="Open Sans" panose="020B0606030504020204" pitchFamily="34" charset="0"/>
              <a:cs typeface="Open Sans" panose="020B0606030504020204" pitchFamily="34" charset="0"/>
            </a:rPr>
            <a:t>Valg af Formand, Næstformand, kasser og to forretningsudvalgs-medlemmer &amp; valg til Hovedbestyrelsen.</a:t>
          </a:r>
          <a:endParaRPr lang="en-US" sz="13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129119" y="2132718"/>
        <a:ext cx="1993031" cy="1800902"/>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5" y="0"/>
            <a:ext cx="2945659" cy="498055"/>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8" y="0"/>
            <a:ext cx="2945659" cy="498055"/>
          </a:xfrm>
          <a:prstGeom prst="rect">
            <a:avLst/>
          </a:prstGeom>
        </p:spPr>
        <p:txBody>
          <a:bodyPr vert="horz" lIns="91440" tIns="45720" rIns="91440" bIns="45720" rtlCol="0"/>
          <a:lstStyle>
            <a:lvl1pPr algn="r">
              <a:defRPr sz="1200"/>
            </a:lvl1pPr>
          </a:lstStyle>
          <a:p>
            <a:fld id="{BF1527D8-8589-40CC-873D-EBFE2809A501}" type="datetimeFigureOut">
              <a:rPr lang="da-DK" smtClean="0"/>
              <a:t>15-09-2026</a:t>
            </a:fld>
            <a:endParaRPr lang="da-DK"/>
          </a:p>
        </p:txBody>
      </p:sp>
      <p:sp>
        <p:nvSpPr>
          <p:cNvPr id="4" name="Pladsholder til slidebillede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5"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8" y="9428584"/>
            <a:ext cx="2945659" cy="498055"/>
          </a:xfrm>
          <a:prstGeom prst="rect">
            <a:avLst/>
          </a:prstGeom>
        </p:spPr>
        <p:txBody>
          <a:bodyPr vert="horz" lIns="91440" tIns="45720" rIns="91440" bIns="45720" rtlCol="0" anchor="b"/>
          <a:lstStyle>
            <a:lvl1pPr algn="r">
              <a:defRPr sz="1200"/>
            </a:lvl1pPr>
          </a:lstStyle>
          <a:p>
            <a:fld id="{45599F38-6C5F-49EB-82E0-2624FB3238C2}" type="slidenum">
              <a:rPr lang="da-DK" smtClean="0"/>
              <a:t>‹nr.›</a:t>
            </a:fld>
            <a:endParaRPr lang="da-DK"/>
          </a:p>
        </p:txBody>
      </p:sp>
    </p:spTree>
    <p:extLst>
      <p:ext uri="{BB962C8B-B14F-4D97-AF65-F5344CB8AC3E}">
        <p14:creationId xmlns:p14="http://schemas.microsoft.com/office/powerpoint/2010/main" val="2662164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599F38-6C5F-49EB-82E0-2624FB3238C2}" type="slidenum">
              <a:rPr lang="da-DK" smtClean="0"/>
              <a:t>1</a:t>
            </a:fld>
            <a:endParaRPr lang="da-DK"/>
          </a:p>
        </p:txBody>
      </p:sp>
    </p:spTree>
    <p:extLst>
      <p:ext uri="{BB962C8B-B14F-4D97-AF65-F5344CB8AC3E}">
        <p14:creationId xmlns:p14="http://schemas.microsoft.com/office/powerpoint/2010/main" val="3313628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599F38-6C5F-49EB-82E0-2624FB3238C2}" type="slidenum">
              <a:rPr lang="da-DK" smtClean="0"/>
              <a:t>2</a:t>
            </a:fld>
            <a:endParaRPr lang="da-DK"/>
          </a:p>
        </p:txBody>
      </p:sp>
    </p:spTree>
    <p:extLst>
      <p:ext uri="{BB962C8B-B14F-4D97-AF65-F5344CB8AC3E}">
        <p14:creationId xmlns:p14="http://schemas.microsoft.com/office/powerpoint/2010/main" val="49333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EEF3D-717A-6B16-5E4E-63F76EE1530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CC520FD-2175-0C53-3939-F8154E8571E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D5CFB82-30E3-22E2-0491-14FB2F96C41D}"/>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3BE04A8B-CBBF-72D6-0ED1-CC22830FF540}"/>
              </a:ext>
            </a:extLst>
          </p:cNvPr>
          <p:cNvSpPr>
            <a:spLocks noGrp="1"/>
          </p:cNvSpPr>
          <p:nvPr>
            <p:ph type="sldNum" sz="quarter" idx="5"/>
          </p:nvPr>
        </p:nvSpPr>
        <p:spPr/>
        <p:txBody>
          <a:bodyPr/>
          <a:lstStyle/>
          <a:p>
            <a:fld id="{45599F38-6C5F-49EB-82E0-2624FB3238C2}" type="slidenum">
              <a:rPr lang="da-DK" smtClean="0"/>
              <a:t>3</a:t>
            </a:fld>
            <a:endParaRPr lang="da-DK"/>
          </a:p>
        </p:txBody>
      </p:sp>
    </p:spTree>
    <p:extLst>
      <p:ext uri="{BB962C8B-B14F-4D97-AF65-F5344CB8AC3E}">
        <p14:creationId xmlns:p14="http://schemas.microsoft.com/office/powerpoint/2010/main" val="163700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99F38-6C5F-49EB-82E0-2624FB3238C2}"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7112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565E2-43FB-5B06-247A-338693793E8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77570CD-52A7-25ED-47CD-7714864AF16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2BC6DAE-E488-C0E4-37A7-C2145E6ABECA}"/>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492EED6-18A5-9D23-DDA7-507397D8851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99F38-6C5F-49EB-82E0-2624FB3238C2}"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3332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599F38-6C5F-49EB-82E0-2624FB3238C2}"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2424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776AF-F851-6800-0DE5-76E14C71A39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7E5D044-1CAF-28E5-6174-EECB3016D8C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D716D43-9CB9-053E-2247-4EA5DA03A80A}"/>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FB6CF00-DE82-6C52-BDE2-70243BB58F4F}"/>
              </a:ext>
            </a:extLst>
          </p:cNvPr>
          <p:cNvSpPr>
            <a:spLocks noGrp="1"/>
          </p:cNvSpPr>
          <p:nvPr>
            <p:ph type="sldNum" sz="quarter" idx="5"/>
          </p:nvPr>
        </p:nvSpPr>
        <p:spPr/>
        <p:txBody>
          <a:bodyPr/>
          <a:lstStyle/>
          <a:p>
            <a:fld id="{45599F38-6C5F-49EB-82E0-2624FB3238C2}" type="slidenum">
              <a:rPr lang="da-DK" smtClean="0"/>
              <a:t>13</a:t>
            </a:fld>
            <a:endParaRPr lang="da-DK"/>
          </a:p>
        </p:txBody>
      </p:sp>
    </p:spTree>
    <p:extLst>
      <p:ext uri="{BB962C8B-B14F-4D97-AF65-F5344CB8AC3E}">
        <p14:creationId xmlns:p14="http://schemas.microsoft.com/office/powerpoint/2010/main" val="36148402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599F38-6C5F-49EB-82E0-2624FB3238C2}" type="slidenum">
              <a:rPr lang="da-DK" smtClean="0"/>
              <a:t>14</a:t>
            </a:fld>
            <a:endParaRPr lang="da-DK"/>
          </a:p>
        </p:txBody>
      </p:sp>
    </p:spTree>
    <p:extLst>
      <p:ext uri="{BB962C8B-B14F-4D97-AF65-F5344CB8AC3E}">
        <p14:creationId xmlns:p14="http://schemas.microsoft.com/office/powerpoint/2010/main" val="381989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6A29B-34A1-CF54-A477-DC0565AF559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FD57D5-FC36-FA40-8BC4-6C8C8829D4F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FEF1788-DC2A-CEC6-DEA0-121563F59864}"/>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06DB6DE0-E392-DA6B-98E5-14E9566D8FD5}"/>
              </a:ext>
            </a:extLst>
          </p:cNvPr>
          <p:cNvSpPr>
            <a:spLocks noGrp="1"/>
          </p:cNvSpPr>
          <p:nvPr>
            <p:ph type="sldNum" sz="quarter" idx="5"/>
          </p:nvPr>
        </p:nvSpPr>
        <p:spPr/>
        <p:txBody>
          <a:bodyPr/>
          <a:lstStyle/>
          <a:p>
            <a:fld id="{45599F38-6C5F-49EB-82E0-2624FB3238C2}" type="slidenum">
              <a:rPr lang="da-DK" smtClean="0"/>
              <a:t>15</a:t>
            </a:fld>
            <a:endParaRPr lang="da-DK"/>
          </a:p>
        </p:txBody>
      </p:sp>
    </p:spTree>
    <p:extLst>
      <p:ext uri="{BB962C8B-B14F-4D97-AF65-F5344CB8AC3E}">
        <p14:creationId xmlns:p14="http://schemas.microsoft.com/office/powerpoint/2010/main" val="1398859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FF32-97AD-533D-1455-880818700B6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44CCE40-DB2E-044E-3F04-92BA85C1DE6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EF74B01-52D2-C172-D716-AA88E12AC48A}"/>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A659257E-712F-9BF3-512C-F547A507AA3A}"/>
              </a:ext>
            </a:extLst>
          </p:cNvPr>
          <p:cNvSpPr>
            <a:spLocks noGrp="1"/>
          </p:cNvSpPr>
          <p:nvPr>
            <p:ph type="sldNum" sz="quarter" idx="5"/>
          </p:nvPr>
        </p:nvSpPr>
        <p:spPr/>
        <p:txBody>
          <a:bodyPr/>
          <a:lstStyle/>
          <a:p>
            <a:fld id="{45599F38-6C5F-49EB-82E0-2624FB3238C2}" type="slidenum">
              <a:rPr lang="da-DK" smtClean="0"/>
              <a:t>20</a:t>
            </a:fld>
            <a:endParaRPr lang="da-DK"/>
          </a:p>
        </p:txBody>
      </p:sp>
    </p:spTree>
    <p:extLst>
      <p:ext uri="{BB962C8B-B14F-4D97-AF65-F5344CB8AC3E}">
        <p14:creationId xmlns:p14="http://schemas.microsoft.com/office/powerpoint/2010/main" val="2426069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97235-8E1F-AB77-563B-123A72D5447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A588EAE-E1F1-62EB-EEB9-EF1F138EDFC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4F86791-7BF1-0651-7399-54CA42608C69}"/>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02B5AC9B-6C59-8F56-3CB7-6481D2B5EC20}"/>
              </a:ext>
            </a:extLst>
          </p:cNvPr>
          <p:cNvSpPr>
            <a:spLocks noGrp="1"/>
          </p:cNvSpPr>
          <p:nvPr>
            <p:ph type="sldNum" sz="quarter" idx="5"/>
          </p:nvPr>
        </p:nvSpPr>
        <p:spPr/>
        <p:txBody>
          <a:bodyPr/>
          <a:lstStyle/>
          <a:p>
            <a:fld id="{45599F38-6C5F-49EB-82E0-2624FB3238C2}" type="slidenum">
              <a:rPr lang="da-DK" smtClean="0"/>
              <a:t>27</a:t>
            </a:fld>
            <a:endParaRPr lang="da-DK"/>
          </a:p>
        </p:txBody>
      </p:sp>
    </p:spTree>
    <p:extLst>
      <p:ext uri="{BB962C8B-B14F-4D97-AF65-F5344CB8AC3E}">
        <p14:creationId xmlns:p14="http://schemas.microsoft.com/office/powerpoint/2010/main" val="301937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 Repræsentantskabet er Landsforeningens øverste myndighed. Kun den kan give, forandre og ophæve vedtægter, ligesom enhver af repræsentantskabet vedtagen beslutning er bindende for Landsforeningens medlemmer.</a:t>
            </a:r>
          </a:p>
          <a:p>
            <a:r>
              <a:rPr lang="da-DK" dirty="0"/>
              <a:t>2. Repræsentantskabet består af hovedbestyrelsen samt 86 repræsentanter fra fagområderne fordelt med 20 delegerede til det område, der har det mindste medlemstal, 23 delegerede til det område, hvor medlemstallet ligger imellem og 43 delegerede til det område, der har det højeste medlemstal.</a:t>
            </a:r>
          </a:p>
          <a:p>
            <a:r>
              <a:rPr lang="da-DK" dirty="0"/>
              <a:t>3. Repræsentanterne vælges på </a:t>
            </a:r>
            <a:r>
              <a:rPr lang="da-DK" dirty="0" err="1"/>
              <a:t>fagområdegeneralforsam-lingerne</a:t>
            </a:r>
            <a:r>
              <a:rPr lang="da-DK" dirty="0"/>
              <a:t> på lige årstal. Samtidig vælges suppleanter. På ulige årstal i september indkaldes fagområdets medlemmer til et årsmøde. På årsmødet kan der foretages suppleringsvalg.</a:t>
            </a: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183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Hovedbestyrelsen er den øverste myndighed mellem repræsentantskabsmøderne i det omfang kompetencen ikke er tillagt fagområdet jf. § 8, stk. 4, faggrupper jf. § 9, stk. 5 eller ledersektioner jf. § 10, stk. 1 og 2.</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7116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Hovedbestyrelsen er den øverste myndighed mellem repræsentantskabsmøderne i det omfang kompetencen ikke er tillagt fagområdet jf. § 8, stk. 4, faggrupper jf. § 9, stk. 5 eller ledersektioner jf. § 10, stk. 1 og 2.</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698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Hovedbestyrelsen er den øverste myndighed mellem repræsentantskabsmøderne i det omfang kompetencen ikke er tillagt fagområdet jf. § 8, stk. 4, faggrupper jf. § 9, stk. 5 eller ledersektioner jf. § 10, stk. 1 og 2.</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00364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 Repræsentantskabet er Landsforeningens øverste myndighed. Kun den kan give, forandre og ophæve vedtægter, ligesom enhver af repræsentantskabet vedtagen beslutning er bindende for Landsforeningens medlemmer.</a:t>
            </a:r>
          </a:p>
          <a:p>
            <a:r>
              <a:rPr lang="da-DK" dirty="0"/>
              <a:t>2. Repræsentantskabet består af hovedbestyrelsen samt 86 repræsentanter fra fagområderne fordelt med 20 delegerede til det område, der har det mindste medlemstal, 23 delegerede til det område, hvor medlemstallet ligger imellem og 43 delegerede til det område, der har det højeste medlemstal.</a:t>
            </a:r>
          </a:p>
          <a:p>
            <a:r>
              <a:rPr lang="da-DK" dirty="0"/>
              <a:t>3. Repræsentanterne vælges på </a:t>
            </a:r>
            <a:r>
              <a:rPr lang="da-DK" dirty="0" err="1"/>
              <a:t>fagområdegeneralforsam-lingerne</a:t>
            </a:r>
            <a:r>
              <a:rPr lang="da-DK" dirty="0"/>
              <a:t> på lige årstal. Samtidig vælges suppleanter. På ulige årstal i september indkaldes fagområdets medlemmer til et årsmøde. På årsmødet kan der foretages suppleringsvalg.</a:t>
            </a:r>
          </a:p>
          <a:p>
            <a:endParaRPr lang="da-DK" dirty="0"/>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311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3. Hovedbestyrelsen er den øverste myndighed mellem repræsentantskabsmøderne i det omfang kompetencen ikke er tillagt fagområdet jf. § 8, stk. 4, faggrupper jf. § 9, stk. 5 eller ledersektioner jf. § 10, stk. 1 og 2.</a:t>
            </a:r>
          </a:p>
        </p:txBody>
      </p:sp>
      <p:sp>
        <p:nvSpPr>
          <p:cNvPr id="4" name="Pladsholder til sli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E728CF-5D7D-4D29-ACF4-24C876E9B684}"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931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E043F-36BD-C841-0370-B23367A9510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5C79E75-DD87-9434-7E7A-1C7D6ECCAF8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7A8ACCA-8860-A228-1A0D-2BCBADB5B5BF}"/>
              </a:ext>
            </a:extLst>
          </p:cNvPr>
          <p:cNvSpPr>
            <a:spLocks noGrp="1"/>
          </p:cNvSpPr>
          <p:nvPr>
            <p:ph type="body" idx="1"/>
          </p:nvPr>
        </p:nvSpPr>
        <p:spPr/>
        <p:txBody>
          <a:bodyPr/>
          <a:lstStyle/>
          <a:p>
            <a:endParaRPr lang="da-DK"/>
          </a:p>
        </p:txBody>
      </p:sp>
      <p:sp>
        <p:nvSpPr>
          <p:cNvPr id="4" name="Pladsholder til slidenummer 3">
            <a:extLst>
              <a:ext uri="{FF2B5EF4-FFF2-40B4-BE49-F238E27FC236}">
                <a16:creationId xmlns:a16="http://schemas.microsoft.com/office/drawing/2014/main" id="{C374825B-8F44-8269-F50E-84F88F3233BD}"/>
              </a:ext>
            </a:extLst>
          </p:cNvPr>
          <p:cNvSpPr>
            <a:spLocks noGrp="1"/>
          </p:cNvSpPr>
          <p:nvPr>
            <p:ph type="sldNum" sz="quarter" idx="5"/>
          </p:nvPr>
        </p:nvSpPr>
        <p:spPr/>
        <p:txBody>
          <a:bodyPr/>
          <a:lstStyle/>
          <a:p>
            <a:fld id="{45599F38-6C5F-49EB-82E0-2624FB3238C2}" type="slidenum">
              <a:rPr lang="da-DK" smtClean="0"/>
              <a:t>43</a:t>
            </a:fld>
            <a:endParaRPr lang="da-DK"/>
          </a:p>
        </p:txBody>
      </p:sp>
    </p:spTree>
    <p:extLst>
      <p:ext uri="{BB962C8B-B14F-4D97-AF65-F5344CB8AC3E}">
        <p14:creationId xmlns:p14="http://schemas.microsoft.com/office/powerpoint/2010/main" val="3287511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599F38-6C5F-49EB-82E0-2624FB3238C2}" type="slidenum">
              <a:rPr lang="da-DK" smtClean="0"/>
              <a:t>44</a:t>
            </a:fld>
            <a:endParaRPr lang="da-DK"/>
          </a:p>
        </p:txBody>
      </p:sp>
    </p:spTree>
    <p:extLst>
      <p:ext uri="{BB962C8B-B14F-4D97-AF65-F5344CB8AC3E}">
        <p14:creationId xmlns:p14="http://schemas.microsoft.com/office/powerpoint/2010/main" val="47393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4.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5.xml"/><Relationship Id="rId5" Type="http://schemas.openxmlformats.org/officeDocument/2006/relationships/image" Target="../media/image3.sv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6.xml"/><Relationship Id="rId5" Type="http://schemas.openxmlformats.org/officeDocument/2006/relationships/image" Target="../media/image3.svg"/><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7.xml"/><Relationship Id="rId5" Type="http://schemas.openxmlformats.org/officeDocument/2006/relationships/image" Target="../media/image3.svg"/><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3.svg"/><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9.xml"/><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0.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4.xml"/><Relationship Id="rId5" Type="http://schemas.openxmlformats.org/officeDocument/2006/relationships/image" Target="../media/image6.sv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5" Type="http://schemas.openxmlformats.org/officeDocument/2006/relationships/image" Target="../media/image7.sv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8.xml"/><Relationship Id="rId5" Type="http://schemas.openxmlformats.org/officeDocument/2006/relationships/image" Target="../media/image7.sv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8.sv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8.sv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9.sv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2.xml"/><Relationship Id="rId5" Type="http://schemas.openxmlformats.org/officeDocument/2006/relationships/image" Target="../media/image9.sv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10.sv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10.sv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11.sv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6.xml"/><Relationship Id="rId5" Type="http://schemas.openxmlformats.org/officeDocument/2006/relationships/image" Target="../media/image11.sv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7.xml"/><Relationship Id="rId5" Type="http://schemas.openxmlformats.org/officeDocument/2006/relationships/image" Target="../media/image12.sv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12.sv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9.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0.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1.xml"/><Relationship Id="rId5" Type="http://schemas.openxmlformats.org/officeDocument/2006/relationships/image" Target="../media/image15.sv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2.xml"/><Relationship Id="rId5" Type="http://schemas.openxmlformats.org/officeDocument/2006/relationships/image" Target="../media/image15.sv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16.sv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16.sv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5.xml"/><Relationship Id="rId5" Type="http://schemas.openxmlformats.org/officeDocument/2006/relationships/image" Target="../media/image17.sv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6.xml"/><Relationship Id="rId5" Type="http://schemas.openxmlformats.org/officeDocument/2006/relationships/image" Target="../media/image17.sv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AEAD08-2C34-411B-8315-DCA82B7B1F1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6F2D3734-715A-41C6-A7AC-CDFB01C75B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D9937B0-49D1-49B3-A454-FAFCACC785CD}"/>
              </a:ext>
            </a:extLst>
          </p:cNvPr>
          <p:cNvSpPr>
            <a:spLocks noGrp="1"/>
          </p:cNvSpPr>
          <p:nvPr>
            <p:ph type="dt" sz="half" idx="10"/>
          </p:nvPr>
        </p:nvSpPr>
        <p:spPr/>
        <p:txBody>
          <a:bodyPr/>
          <a:lstStyle/>
          <a:p>
            <a:fld id="{20C4028A-20C7-471F-8D1C-43382DBB6AC0}" type="datetime1">
              <a:rPr lang="da-DK" smtClean="0"/>
              <a:t>15-09-2026</a:t>
            </a:fld>
            <a:endParaRPr lang="da-DK"/>
          </a:p>
        </p:txBody>
      </p:sp>
      <p:sp>
        <p:nvSpPr>
          <p:cNvPr id="5" name="Pladsholder til sidefod 4">
            <a:extLst>
              <a:ext uri="{FF2B5EF4-FFF2-40B4-BE49-F238E27FC236}">
                <a16:creationId xmlns:a16="http://schemas.microsoft.com/office/drawing/2014/main" id="{924F1D84-00DE-4201-8C41-02B824A9683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4BF7A71-0B1F-4F99-891B-9AC61FC69434}"/>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1840538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93DA85-297A-4D19-9783-CC6087DAB9D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D15464F6-814B-4075-8C9B-3257E52BC418}"/>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DB0727C-52CC-4533-9596-8948ADC656DF}"/>
              </a:ext>
            </a:extLst>
          </p:cNvPr>
          <p:cNvSpPr>
            <a:spLocks noGrp="1"/>
          </p:cNvSpPr>
          <p:nvPr>
            <p:ph type="dt" sz="half" idx="10"/>
          </p:nvPr>
        </p:nvSpPr>
        <p:spPr/>
        <p:txBody>
          <a:bodyPr/>
          <a:lstStyle/>
          <a:p>
            <a:fld id="{2500A526-F576-4CB2-B5E9-3BC1FCE8CD69}" type="datetime1">
              <a:rPr lang="da-DK" smtClean="0"/>
              <a:t>15-09-2026</a:t>
            </a:fld>
            <a:endParaRPr lang="da-DK"/>
          </a:p>
        </p:txBody>
      </p:sp>
      <p:sp>
        <p:nvSpPr>
          <p:cNvPr id="5" name="Pladsholder til sidefod 4">
            <a:extLst>
              <a:ext uri="{FF2B5EF4-FFF2-40B4-BE49-F238E27FC236}">
                <a16:creationId xmlns:a16="http://schemas.microsoft.com/office/drawing/2014/main" id="{E797ECC6-29E8-43EC-8241-F032E3210A6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A249845-F8DA-4A74-8F3F-588D4465E213}"/>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2344546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D41912-45EA-4D33-90E7-4E1507B2421C}"/>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5D5EA5F5-4F22-4ED5-BD02-4D4262E98B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77D34DF9-EC20-4E45-9908-437E7B79C0F1}"/>
              </a:ext>
            </a:extLst>
          </p:cNvPr>
          <p:cNvSpPr>
            <a:spLocks noGrp="1"/>
          </p:cNvSpPr>
          <p:nvPr>
            <p:ph type="dt" sz="half" idx="10"/>
          </p:nvPr>
        </p:nvSpPr>
        <p:spPr/>
        <p:txBody>
          <a:bodyPr/>
          <a:lstStyle/>
          <a:p>
            <a:fld id="{28A9766E-061B-4930-8955-BECD461A0379}" type="datetime1">
              <a:rPr lang="da-DK" smtClean="0"/>
              <a:t>15-09-2026</a:t>
            </a:fld>
            <a:endParaRPr lang="da-DK"/>
          </a:p>
        </p:txBody>
      </p:sp>
      <p:sp>
        <p:nvSpPr>
          <p:cNvPr id="5" name="Pladsholder til sidefod 4">
            <a:extLst>
              <a:ext uri="{FF2B5EF4-FFF2-40B4-BE49-F238E27FC236}">
                <a16:creationId xmlns:a16="http://schemas.microsoft.com/office/drawing/2014/main" id="{25AC98CD-1FD6-46BF-AD13-57DF001D767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523FF45-1F78-40E4-8658-BA2A66EC775C}"/>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2732312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E0502F-E17C-4323-9D6D-BD6DB10F16CD}"/>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2A8C1D30-5C8F-464F-AB5C-E06C0EB66760}"/>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B81616A7-A7CA-43CA-8120-1FBCFFED6C10}"/>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73379D92-48DC-4631-8358-E2F9FC6BE7CD}"/>
              </a:ext>
            </a:extLst>
          </p:cNvPr>
          <p:cNvSpPr>
            <a:spLocks noGrp="1"/>
          </p:cNvSpPr>
          <p:nvPr>
            <p:ph type="dt" sz="half" idx="10"/>
          </p:nvPr>
        </p:nvSpPr>
        <p:spPr/>
        <p:txBody>
          <a:bodyPr/>
          <a:lstStyle/>
          <a:p>
            <a:fld id="{FE9E665B-F97D-415C-88F5-486C1A9D5FEA}" type="datetime1">
              <a:rPr lang="da-DK" smtClean="0"/>
              <a:t>15-09-2026</a:t>
            </a:fld>
            <a:endParaRPr lang="da-DK"/>
          </a:p>
        </p:txBody>
      </p:sp>
      <p:sp>
        <p:nvSpPr>
          <p:cNvPr id="6" name="Pladsholder til sidefod 5">
            <a:extLst>
              <a:ext uri="{FF2B5EF4-FFF2-40B4-BE49-F238E27FC236}">
                <a16:creationId xmlns:a16="http://schemas.microsoft.com/office/drawing/2014/main" id="{0F76E51A-E8CA-46BB-92DE-CBE6E715660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2701E74-5FA9-4076-98F5-D2833EC89F10}"/>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321853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FB4F31-BBBA-4BD5-93EC-AE592451FB53}"/>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76C463D-9008-42EA-82EA-696BCDD26E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123621F9-ED6B-4897-8653-AB304A2406A5}"/>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EADC6882-E0A9-46AA-93DB-23E261D4AE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3707D027-4E3C-4346-B201-D3742196C97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87F81B47-62DD-40A7-8D02-0230B3050E8D}"/>
              </a:ext>
            </a:extLst>
          </p:cNvPr>
          <p:cNvSpPr>
            <a:spLocks noGrp="1"/>
          </p:cNvSpPr>
          <p:nvPr>
            <p:ph type="dt" sz="half" idx="10"/>
          </p:nvPr>
        </p:nvSpPr>
        <p:spPr/>
        <p:txBody>
          <a:bodyPr/>
          <a:lstStyle/>
          <a:p>
            <a:fld id="{7AB9FBD4-631A-4FA6-B137-B39C284BEBA0}" type="datetime1">
              <a:rPr lang="da-DK" smtClean="0"/>
              <a:t>15-09-2026</a:t>
            </a:fld>
            <a:endParaRPr lang="da-DK"/>
          </a:p>
        </p:txBody>
      </p:sp>
      <p:sp>
        <p:nvSpPr>
          <p:cNvPr id="8" name="Pladsholder til sidefod 7">
            <a:extLst>
              <a:ext uri="{FF2B5EF4-FFF2-40B4-BE49-F238E27FC236}">
                <a16:creationId xmlns:a16="http://schemas.microsoft.com/office/drawing/2014/main" id="{5D476C7F-AA5B-453C-B240-8138272E846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CA9F297-B038-46A4-912D-6F54F380660D}"/>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2096683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51C552-0AC0-452A-A07B-7639EFCB834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88B8D1A-A814-4D50-A6FB-3EAA3CFA7EBD}"/>
              </a:ext>
            </a:extLst>
          </p:cNvPr>
          <p:cNvSpPr>
            <a:spLocks noGrp="1"/>
          </p:cNvSpPr>
          <p:nvPr>
            <p:ph type="dt" sz="half" idx="10"/>
          </p:nvPr>
        </p:nvSpPr>
        <p:spPr/>
        <p:txBody>
          <a:bodyPr/>
          <a:lstStyle/>
          <a:p>
            <a:fld id="{8D6163D2-E473-462E-A95A-A41E93034AF4}" type="datetime1">
              <a:rPr lang="da-DK" smtClean="0"/>
              <a:t>15-09-2026</a:t>
            </a:fld>
            <a:endParaRPr lang="da-DK"/>
          </a:p>
        </p:txBody>
      </p:sp>
      <p:sp>
        <p:nvSpPr>
          <p:cNvPr id="4" name="Pladsholder til sidefod 3">
            <a:extLst>
              <a:ext uri="{FF2B5EF4-FFF2-40B4-BE49-F238E27FC236}">
                <a16:creationId xmlns:a16="http://schemas.microsoft.com/office/drawing/2014/main" id="{0F8D9FBC-A889-4662-B531-240131326F48}"/>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FED61A0D-A451-4415-B38E-51873C5CB898}"/>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4076059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C725F8E3-A483-430E-909F-845FA72CDC1C}"/>
              </a:ext>
            </a:extLst>
          </p:cNvPr>
          <p:cNvSpPr>
            <a:spLocks noGrp="1"/>
          </p:cNvSpPr>
          <p:nvPr>
            <p:ph type="dt" sz="half" idx="10"/>
          </p:nvPr>
        </p:nvSpPr>
        <p:spPr/>
        <p:txBody>
          <a:bodyPr/>
          <a:lstStyle/>
          <a:p>
            <a:fld id="{2C5B2782-183B-46C6-BF8E-0BAE9FD7FFB4}" type="datetime1">
              <a:rPr lang="da-DK" smtClean="0"/>
              <a:t>15-09-2026</a:t>
            </a:fld>
            <a:endParaRPr lang="da-DK"/>
          </a:p>
        </p:txBody>
      </p:sp>
      <p:sp>
        <p:nvSpPr>
          <p:cNvPr id="3" name="Pladsholder til sidefod 2">
            <a:extLst>
              <a:ext uri="{FF2B5EF4-FFF2-40B4-BE49-F238E27FC236}">
                <a16:creationId xmlns:a16="http://schemas.microsoft.com/office/drawing/2014/main" id="{4E107BB0-45BB-42CD-A223-A03858A17764}"/>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70285A7-8B6F-4643-A926-8AC5C19D933B}"/>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4036180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506D25-F5F4-4240-AAF9-785860A1749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F157AE4-3E2B-41AE-B9B3-59C02DD04D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F808147-A133-4CE2-AEBC-6DF16E398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A847E6DA-B74B-4C31-A154-7E7255C5600E}"/>
              </a:ext>
            </a:extLst>
          </p:cNvPr>
          <p:cNvSpPr>
            <a:spLocks noGrp="1"/>
          </p:cNvSpPr>
          <p:nvPr>
            <p:ph type="dt" sz="half" idx="10"/>
          </p:nvPr>
        </p:nvSpPr>
        <p:spPr/>
        <p:txBody>
          <a:bodyPr/>
          <a:lstStyle/>
          <a:p>
            <a:fld id="{AF7DBE71-2F64-4D81-9B4F-E512AE43A393}" type="datetime1">
              <a:rPr lang="da-DK" smtClean="0"/>
              <a:t>15-09-2026</a:t>
            </a:fld>
            <a:endParaRPr lang="da-DK"/>
          </a:p>
        </p:txBody>
      </p:sp>
      <p:sp>
        <p:nvSpPr>
          <p:cNvPr id="6" name="Pladsholder til sidefod 5">
            <a:extLst>
              <a:ext uri="{FF2B5EF4-FFF2-40B4-BE49-F238E27FC236}">
                <a16:creationId xmlns:a16="http://schemas.microsoft.com/office/drawing/2014/main" id="{13FD698D-AF54-4D21-B24A-2073635183A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5D7BF10-704D-4381-AE04-6A10E1F2C432}"/>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416078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FE4EDE-88F9-42EA-9A02-236305F80AE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76216368-37CE-4514-AA29-32F76B8B18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F4F2622B-7D92-4065-AD95-0007F35589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A520C64-0F3B-4521-9D8E-88565A83ADF2}"/>
              </a:ext>
            </a:extLst>
          </p:cNvPr>
          <p:cNvSpPr>
            <a:spLocks noGrp="1"/>
          </p:cNvSpPr>
          <p:nvPr>
            <p:ph type="dt" sz="half" idx="10"/>
          </p:nvPr>
        </p:nvSpPr>
        <p:spPr/>
        <p:txBody>
          <a:bodyPr/>
          <a:lstStyle/>
          <a:p>
            <a:fld id="{BF2F9033-194E-4FA9-8ECF-E5A79C181ED8}" type="datetime1">
              <a:rPr lang="da-DK" smtClean="0"/>
              <a:t>15-09-2026</a:t>
            </a:fld>
            <a:endParaRPr lang="da-DK"/>
          </a:p>
        </p:txBody>
      </p:sp>
      <p:sp>
        <p:nvSpPr>
          <p:cNvPr id="6" name="Pladsholder til sidefod 5">
            <a:extLst>
              <a:ext uri="{FF2B5EF4-FFF2-40B4-BE49-F238E27FC236}">
                <a16:creationId xmlns:a16="http://schemas.microsoft.com/office/drawing/2014/main" id="{C63FE7C7-8B13-4884-8E47-DC947163660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4491FD3-8136-47DB-87B8-5F1588E5F4D4}"/>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3174554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1C2751-51DE-49BD-8232-EBF308E707C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7B454FE3-ACF1-4AE2-9212-8F111CB481CC}"/>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D63C502-9AE5-4B10-84D8-651D0D81BF69}"/>
              </a:ext>
            </a:extLst>
          </p:cNvPr>
          <p:cNvSpPr>
            <a:spLocks noGrp="1"/>
          </p:cNvSpPr>
          <p:nvPr>
            <p:ph type="dt" sz="half" idx="10"/>
          </p:nvPr>
        </p:nvSpPr>
        <p:spPr/>
        <p:txBody>
          <a:bodyPr/>
          <a:lstStyle/>
          <a:p>
            <a:fld id="{77AB4B9D-1DA2-4440-80B9-C2E5B64813EC}" type="datetime1">
              <a:rPr lang="da-DK" smtClean="0"/>
              <a:t>15-09-2026</a:t>
            </a:fld>
            <a:endParaRPr lang="da-DK"/>
          </a:p>
        </p:txBody>
      </p:sp>
      <p:sp>
        <p:nvSpPr>
          <p:cNvPr id="5" name="Pladsholder til sidefod 4">
            <a:extLst>
              <a:ext uri="{FF2B5EF4-FFF2-40B4-BE49-F238E27FC236}">
                <a16:creationId xmlns:a16="http://schemas.microsoft.com/office/drawing/2014/main" id="{70E37C96-F96C-449C-AFAC-7FD644CEC2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761991A-0F1A-4C72-A001-CB21923B715B}"/>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2937441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ACB8F632-14F1-44D5-BFE4-D4EC387B7AFF}"/>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AD5E2BAF-E795-4E4B-BC3A-8E579C4DAC69}"/>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A587E49-B066-4EBC-B680-01BAD9819551}"/>
              </a:ext>
            </a:extLst>
          </p:cNvPr>
          <p:cNvSpPr>
            <a:spLocks noGrp="1"/>
          </p:cNvSpPr>
          <p:nvPr>
            <p:ph type="dt" sz="half" idx="10"/>
          </p:nvPr>
        </p:nvSpPr>
        <p:spPr/>
        <p:txBody>
          <a:bodyPr/>
          <a:lstStyle/>
          <a:p>
            <a:fld id="{CE68CCF1-00CC-44B7-8344-3E6D8629D93F}" type="datetime1">
              <a:rPr lang="da-DK" smtClean="0"/>
              <a:t>15-09-2026</a:t>
            </a:fld>
            <a:endParaRPr lang="da-DK"/>
          </a:p>
        </p:txBody>
      </p:sp>
      <p:sp>
        <p:nvSpPr>
          <p:cNvPr id="5" name="Pladsholder til sidefod 4">
            <a:extLst>
              <a:ext uri="{FF2B5EF4-FFF2-40B4-BE49-F238E27FC236}">
                <a16:creationId xmlns:a16="http://schemas.microsoft.com/office/drawing/2014/main" id="{B2BF53FC-B35A-46AF-814B-7D5527FD7DF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3773F4D-0575-436F-A11B-1011EF0887A3}"/>
              </a:ext>
            </a:extLst>
          </p:cNvPr>
          <p:cNvSpPr>
            <a:spLocks noGrp="1"/>
          </p:cNvSpPr>
          <p:nvPr>
            <p:ph type="sldNum" sz="quarter" idx="12"/>
          </p:nvPr>
        </p:nvSpPr>
        <p:spPr/>
        <p:txBody>
          <a:bodyPr/>
          <a:lstStyle/>
          <a:p>
            <a:fld id="{4DF1C15F-B3FA-4AB0-8D16-C156FEF94E53}" type="slidenum">
              <a:rPr lang="da-DK" smtClean="0"/>
              <a:t>‹nr.›</a:t>
            </a:fld>
            <a:endParaRPr lang="da-DK"/>
          </a:p>
        </p:txBody>
      </p:sp>
    </p:spTree>
    <p:extLst>
      <p:ext uri="{BB962C8B-B14F-4D97-AF65-F5344CB8AC3E}">
        <p14:creationId xmlns:p14="http://schemas.microsoft.com/office/powerpoint/2010/main" val="15311501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lede - fuld sid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6" name="Pladsholder til billede 5">
            <a:extLst>
              <a:ext uri="{FF2B5EF4-FFF2-40B4-BE49-F238E27FC236}">
                <a16:creationId xmlns:a16="http://schemas.microsoft.com/office/drawing/2014/main" id="{63FF79C7-E844-410D-9F8B-CB11C5B9B8BD}"/>
              </a:ext>
            </a:extLst>
          </p:cNvPr>
          <p:cNvSpPr>
            <a:spLocks noGrp="1"/>
          </p:cNvSpPr>
          <p:nvPr>
            <p:ph type="pic" sz="quarter" idx="10"/>
          </p:nvPr>
        </p:nvSpPr>
        <p:spPr>
          <a:xfrm>
            <a:off x="623888" y="1557337"/>
            <a:ext cx="10944223" cy="4535488"/>
          </a:xfrm>
          <a:prstGeom prst="rect">
            <a:avLst/>
          </a:prstGeom>
        </p:spPr>
        <p:txBody>
          <a:bodyPr anchor="ctr" anchorCtr="0"/>
          <a:lstStyle>
            <a:lvl1pPr algn="ctr">
              <a:defRPr sz="3200" b="1">
                <a:solidFill>
                  <a:schemeClr val="accent4"/>
                </a:solidFill>
              </a:defRPr>
            </a:lvl1pPr>
          </a:lstStyle>
          <a:p>
            <a:endParaRPr lang="da-DK" dirty="0"/>
          </a:p>
        </p:txBody>
      </p:sp>
    </p:spTree>
    <p:extLst>
      <p:ext uri="{BB962C8B-B14F-4D97-AF65-F5344CB8AC3E}">
        <p14:creationId xmlns:p14="http://schemas.microsoft.com/office/powerpoint/2010/main" val="37814513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lede - halv side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6" name="Pladsholder til billede 5">
            <a:extLst>
              <a:ext uri="{FF2B5EF4-FFF2-40B4-BE49-F238E27FC236}">
                <a16:creationId xmlns:a16="http://schemas.microsoft.com/office/drawing/2014/main" id="{63FF79C7-E844-410D-9F8B-CB11C5B9B8BD}"/>
              </a:ext>
            </a:extLst>
          </p:cNvPr>
          <p:cNvSpPr>
            <a:spLocks noGrp="1"/>
          </p:cNvSpPr>
          <p:nvPr>
            <p:ph type="pic" sz="quarter" idx="10"/>
          </p:nvPr>
        </p:nvSpPr>
        <p:spPr>
          <a:xfrm>
            <a:off x="6226631" y="1665288"/>
            <a:ext cx="5233531" cy="4315892"/>
          </a:xfrm>
          <a:prstGeom prst="rect">
            <a:avLst/>
          </a:prstGeom>
        </p:spPr>
        <p:txBody>
          <a:bodyPr anchor="ctr" anchorCtr="0"/>
          <a:lstStyle>
            <a:lvl1pPr algn="ctr">
              <a:defRPr sz="3200" b="1">
                <a:solidFill>
                  <a:schemeClr val="accent4"/>
                </a:solidFill>
              </a:defRPr>
            </a:lvl1pPr>
          </a:lstStyle>
          <a:p>
            <a:endParaRPr lang="da-DK" dirty="0"/>
          </a:p>
        </p:txBody>
      </p:sp>
      <p:sp>
        <p:nvSpPr>
          <p:cNvPr id="7" name="Pladsholder til tekst 6">
            <a:extLst>
              <a:ext uri="{FF2B5EF4-FFF2-40B4-BE49-F238E27FC236}">
                <a16:creationId xmlns:a16="http://schemas.microsoft.com/office/drawing/2014/main" id="{8EC12CBA-B651-4801-AEFB-4AC451959534}"/>
              </a:ext>
            </a:extLst>
          </p:cNvPr>
          <p:cNvSpPr>
            <a:spLocks noGrp="1"/>
          </p:cNvSpPr>
          <p:nvPr>
            <p:ph type="body" sz="quarter" idx="12" hasCustomPrompt="1"/>
          </p:nvPr>
        </p:nvSpPr>
        <p:spPr>
          <a:xfrm>
            <a:off x="858838" y="1663700"/>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Tree>
    <p:extLst>
      <p:ext uri="{BB962C8B-B14F-4D97-AF65-F5344CB8AC3E}">
        <p14:creationId xmlns:p14="http://schemas.microsoft.com/office/powerpoint/2010/main" val="29188444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lede - halv side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2683"/>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 name="Pladsholder til billede 5">
            <a:extLst>
              <a:ext uri="{FF2B5EF4-FFF2-40B4-BE49-F238E27FC236}">
                <a16:creationId xmlns:a16="http://schemas.microsoft.com/office/drawing/2014/main" id="{63FF79C7-E844-410D-9F8B-CB11C5B9B8BD}"/>
              </a:ext>
            </a:extLst>
          </p:cNvPr>
          <p:cNvSpPr>
            <a:spLocks noGrp="1"/>
          </p:cNvSpPr>
          <p:nvPr>
            <p:ph type="pic" sz="quarter" idx="10"/>
          </p:nvPr>
        </p:nvSpPr>
        <p:spPr>
          <a:xfrm>
            <a:off x="6226631" y="1665288"/>
            <a:ext cx="5233531" cy="4315892"/>
          </a:xfrm>
          <a:prstGeom prst="rect">
            <a:avLst/>
          </a:prstGeom>
        </p:spPr>
        <p:txBody>
          <a:bodyPr anchor="ctr" anchorCtr="0"/>
          <a:lstStyle>
            <a:lvl1pPr algn="ctr">
              <a:defRPr sz="3200" b="1">
                <a:solidFill>
                  <a:schemeClr val="accent4"/>
                </a:solidFill>
              </a:defRPr>
            </a:lvl1pPr>
          </a:lstStyle>
          <a:p>
            <a:endParaRPr lang="da-DK" dirty="0"/>
          </a:p>
        </p:txBody>
      </p:sp>
      <p:sp>
        <p:nvSpPr>
          <p:cNvPr id="3" name="Pladsholder til tekst 2">
            <a:extLst>
              <a:ext uri="{FF2B5EF4-FFF2-40B4-BE49-F238E27FC236}">
                <a16:creationId xmlns:a16="http://schemas.microsoft.com/office/drawing/2014/main" id="{77AD16C4-74B4-4CC1-B9B5-CDD670FBB0C0}"/>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100000"/>
              </a:lnSpc>
              <a:spcBef>
                <a:spcPts val="0"/>
              </a:spcBef>
              <a:spcAft>
                <a:spcPts val="0"/>
              </a:spcAft>
              <a:buClrTx/>
              <a:buSzTx/>
              <a:buFontTx/>
              <a:buNone/>
              <a:tabLst/>
              <a:defRPr sz="1800">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dirty="0" err="1">
                <a:solidFill>
                  <a:schemeClr val="bg1"/>
                </a:solidFill>
              </a:rPr>
              <a:t>Lorem</a:t>
            </a:r>
            <a:r>
              <a:rPr lang="da-DK" dirty="0">
                <a:solidFill>
                  <a:schemeClr val="bg1"/>
                </a:solidFill>
              </a:rPr>
              <a:t> </a:t>
            </a:r>
            <a:r>
              <a:rPr lang="da-DK" dirty="0" err="1">
                <a:solidFill>
                  <a:schemeClr val="bg1"/>
                </a:solidFill>
              </a:rPr>
              <a:t>ipsum</a:t>
            </a:r>
            <a:r>
              <a:rPr lang="da-DK" dirty="0">
                <a:solidFill>
                  <a:schemeClr val="bg1"/>
                </a:solidFill>
              </a:rPr>
              <a:t> </a:t>
            </a:r>
            <a:r>
              <a:rPr lang="da-DK" dirty="0" err="1">
                <a:solidFill>
                  <a:schemeClr val="bg1"/>
                </a:solidFill>
              </a:rPr>
              <a:t>dolor</a:t>
            </a:r>
            <a:r>
              <a:rPr lang="da-DK" dirty="0">
                <a:solidFill>
                  <a:schemeClr val="bg1"/>
                </a:solidFill>
              </a:rPr>
              <a:t> sit </a:t>
            </a:r>
            <a:r>
              <a:rPr lang="da-DK" dirty="0" err="1">
                <a:solidFill>
                  <a:schemeClr val="bg1"/>
                </a:solidFill>
              </a:rPr>
              <a:t>amet</a:t>
            </a:r>
            <a:r>
              <a:rPr lang="da-DK" dirty="0">
                <a:solidFill>
                  <a:schemeClr val="bg1"/>
                </a:solidFill>
              </a:rPr>
              <a:t>, </a:t>
            </a:r>
            <a:r>
              <a:rPr lang="da-DK" dirty="0" err="1">
                <a:solidFill>
                  <a:schemeClr val="bg1"/>
                </a:solidFill>
              </a:rPr>
              <a:t>consectetur</a:t>
            </a:r>
            <a:r>
              <a:rPr lang="da-DK" dirty="0">
                <a:solidFill>
                  <a:schemeClr val="bg1"/>
                </a:solidFill>
              </a:rPr>
              <a:t> </a:t>
            </a:r>
            <a:r>
              <a:rPr lang="da-DK" dirty="0" err="1">
                <a:solidFill>
                  <a:schemeClr val="bg1"/>
                </a:solidFill>
              </a:rPr>
              <a:t>adipiscing</a:t>
            </a:r>
            <a:r>
              <a:rPr lang="da-DK" dirty="0">
                <a:solidFill>
                  <a:schemeClr val="bg1"/>
                </a:solidFill>
              </a:rPr>
              <a:t> </a:t>
            </a:r>
            <a:r>
              <a:rPr lang="da-DK" dirty="0" err="1">
                <a:solidFill>
                  <a:schemeClr val="bg1"/>
                </a:solidFill>
              </a:rPr>
              <a:t>elit</a:t>
            </a:r>
            <a:r>
              <a:rPr lang="da-DK" dirty="0">
                <a:solidFill>
                  <a:schemeClr val="bg1"/>
                </a:solidFill>
              </a:rPr>
              <a:t>. Vivamus non eros </a:t>
            </a:r>
            <a:r>
              <a:rPr lang="da-DK" dirty="0" err="1">
                <a:solidFill>
                  <a:schemeClr val="bg1"/>
                </a:solidFill>
              </a:rPr>
              <a:t>quis</a:t>
            </a:r>
            <a:r>
              <a:rPr lang="da-DK" dirty="0">
                <a:solidFill>
                  <a:schemeClr val="bg1"/>
                </a:solidFill>
              </a:rPr>
              <a:t> </a:t>
            </a:r>
            <a:r>
              <a:rPr lang="da-DK" dirty="0" err="1">
                <a:solidFill>
                  <a:schemeClr val="bg1"/>
                </a:solidFill>
              </a:rPr>
              <a:t>urna</a:t>
            </a:r>
            <a:r>
              <a:rPr lang="da-DK" dirty="0">
                <a:solidFill>
                  <a:schemeClr val="bg1"/>
                </a:solidFill>
              </a:rPr>
              <a:t> </a:t>
            </a:r>
            <a:r>
              <a:rPr lang="da-DK" dirty="0" err="1">
                <a:solidFill>
                  <a:schemeClr val="bg1"/>
                </a:solidFill>
              </a:rPr>
              <a:t>mollis</a:t>
            </a:r>
            <a:r>
              <a:rPr lang="da-DK" dirty="0">
                <a:solidFill>
                  <a:schemeClr val="bg1"/>
                </a:solidFill>
              </a:rPr>
              <a:t> finibus. </a:t>
            </a:r>
            <a:r>
              <a:rPr lang="da-DK" dirty="0" err="1">
                <a:solidFill>
                  <a:schemeClr val="bg1"/>
                </a:solidFill>
              </a:rPr>
              <a:t>Nulla</a:t>
            </a:r>
            <a:r>
              <a:rPr lang="da-DK" dirty="0">
                <a:solidFill>
                  <a:schemeClr val="bg1"/>
                </a:solidFill>
              </a:rPr>
              <a:t> </a:t>
            </a:r>
            <a:r>
              <a:rPr lang="da-DK" dirty="0" err="1">
                <a:solidFill>
                  <a:schemeClr val="bg1"/>
                </a:solidFill>
              </a:rPr>
              <a:t>lacinia</a:t>
            </a:r>
            <a:r>
              <a:rPr lang="da-DK" dirty="0">
                <a:solidFill>
                  <a:schemeClr val="bg1"/>
                </a:solidFill>
              </a:rPr>
              <a:t> </a:t>
            </a:r>
            <a:r>
              <a:rPr lang="da-DK" dirty="0" err="1">
                <a:solidFill>
                  <a:schemeClr val="bg1"/>
                </a:solidFill>
              </a:rPr>
              <a:t>ligula</a:t>
            </a:r>
            <a:r>
              <a:rPr lang="da-DK" dirty="0">
                <a:solidFill>
                  <a:schemeClr val="bg1"/>
                </a:solidFill>
              </a:rPr>
              <a:t> ut </a:t>
            </a:r>
            <a:r>
              <a:rPr lang="da-DK" dirty="0" err="1">
                <a:solidFill>
                  <a:schemeClr val="bg1"/>
                </a:solidFill>
              </a:rPr>
              <a:t>eleifend</a:t>
            </a:r>
            <a:r>
              <a:rPr lang="da-DK" dirty="0">
                <a:solidFill>
                  <a:schemeClr val="bg1"/>
                </a:solidFill>
              </a:rPr>
              <a:t> </a:t>
            </a:r>
            <a:r>
              <a:rPr lang="da-DK" dirty="0" err="1">
                <a:solidFill>
                  <a:schemeClr val="bg1"/>
                </a:solidFill>
              </a:rPr>
              <a:t>vestibulum</a:t>
            </a:r>
            <a:r>
              <a:rPr lang="da-DK" dirty="0">
                <a:solidFill>
                  <a:schemeClr val="bg1"/>
                </a:solidFill>
              </a:rPr>
              <a:t>. </a:t>
            </a:r>
            <a:r>
              <a:rPr lang="da-DK" dirty="0" err="1">
                <a:solidFill>
                  <a:schemeClr val="bg1"/>
                </a:solidFill>
              </a:rPr>
              <a:t>Nullam</a:t>
            </a:r>
            <a:r>
              <a:rPr lang="da-DK" dirty="0">
                <a:solidFill>
                  <a:schemeClr val="bg1"/>
                </a:solidFill>
              </a:rPr>
              <a:t> </a:t>
            </a:r>
            <a:r>
              <a:rPr lang="da-DK" dirty="0" err="1">
                <a:solidFill>
                  <a:schemeClr val="bg1"/>
                </a:solidFill>
              </a:rPr>
              <a:t>semper</a:t>
            </a:r>
            <a:r>
              <a:rPr lang="da-DK" dirty="0">
                <a:solidFill>
                  <a:schemeClr val="bg1"/>
                </a:solidFill>
              </a:rPr>
              <a:t> </a:t>
            </a:r>
            <a:r>
              <a:rPr lang="da-DK" dirty="0" err="1">
                <a:solidFill>
                  <a:schemeClr val="bg1"/>
                </a:solidFill>
              </a:rPr>
              <a:t>mollis</a:t>
            </a:r>
            <a:r>
              <a:rPr lang="da-DK" dirty="0">
                <a:solidFill>
                  <a:schemeClr val="bg1"/>
                </a:solidFill>
              </a:rPr>
              <a:t> </a:t>
            </a:r>
            <a:r>
              <a:rPr lang="da-DK" dirty="0" err="1">
                <a:solidFill>
                  <a:schemeClr val="bg1"/>
                </a:solidFill>
              </a:rPr>
              <a:t>dolor</a:t>
            </a:r>
            <a:r>
              <a:rPr lang="da-DK" dirty="0">
                <a:solidFill>
                  <a:schemeClr val="bg1"/>
                </a:solidFill>
              </a:rPr>
              <a:t> et </a:t>
            </a:r>
            <a:r>
              <a:rPr lang="da-DK" dirty="0" err="1">
                <a:solidFill>
                  <a:schemeClr val="bg1"/>
                </a:solidFill>
              </a:rPr>
              <a:t>fermentum</a:t>
            </a:r>
            <a:r>
              <a:rPr lang="da-DK" dirty="0">
                <a:solidFill>
                  <a:schemeClr val="bg1"/>
                </a:solidFill>
              </a:rPr>
              <a:t>. </a:t>
            </a:r>
            <a:endParaRPr lang="da-DK" sz="500" b="1" dirty="0">
              <a:solidFill>
                <a:schemeClr val="bg1"/>
              </a:solidFill>
            </a:endParaRPr>
          </a:p>
        </p:txBody>
      </p:sp>
    </p:spTree>
    <p:extLst>
      <p:ext uri="{BB962C8B-B14F-4D97-AF65-F5344CB8AC3E}">
        <p14:creationId xmlns:p14="http://schemas.microsoft.com/office/powerpoint/2010/main" val="436053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ådhus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409" name="Gruppe 408">
            <a:extLst>
              <a:ext uri="{FF2B5EF4-FFF2-40B4-BE49-F238E27FC236}">
                <a16:creationId xmlns:a16="http://schemas.microsoft.com/office/drawing/2014/main" id="{C7A352E4-A5C6-4A63-B76E-74A0064E1078}"/>
              </a:ext>
            </a:extLst>
          </p:cNvPr>
          <p:cNvGrpSpPr>
            <a:grpSpLocks noChangeAspect="1"/>
          </p:cNvGrpSpPr>
          <p:nvPr userDrawn="1"/>
        </p:nvGrpSpPr>
        <p:grpSpPr>
          <a:xfrm flipH="1">
            <a:off x="9330607" y="2347657"/>
            <a:ext cx="1892210" cy="693435"/>
            <a:chOff x="7698172" y="1860827"/>
            <a:chExt cx="2046398" cy="794493"/>
          </a:xfrm>
        </p:grpSpPr>
        <p:sp>
          <p:nvSpPr>
            <p:cNvPr id="410" name="Ellipse 409">
              <a:extLst>
                <a:ext uri="{FF2B5EF4-FFF2-40B4-BE49-F238E27FC236}">
                  <a16:creationId xmlns:a16="http://schemas.microsoft.com/office/drawing/2014/main" id="{F270DDC4-5F4A-422C-A11A-6A2537121524}"/>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1" name="Ellipse 410">
              <a:extLst>
                <a:ext uri="{FF2B5EF4-FFF2-40B4-BE49-F238E27FC236}">
                  <a16:creationId xmlns:a16="http://schemas.microsoft.com/office/drawing/2014/main" id="{733AFB7D-F4E7-4BBD-A28B-D48718E592EE}"/>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2" name="Ellipse 411">
              <a:extLst>
                <a:ext uri="{FF2B5EF4-FFF2-40B4-BE49-F238E27FC236}">
                  <a16:creationId xmlns:a16="http://schemas.microsoft.com/office/drawing/2014/main" id="{46338556-16B1-4920-BB26-EF31250257E1}"/>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3" name="Ellipse 412">
              <a:extLst>
                <a:ext uri="{FF2B5EF4-FFF2-40B4-BE49-F238E27FC236}">
                  <a16:creationId xmlns:a16="http://schemas.microsoft.com/office/drawing/2014/main" id="{A989BD7E-EBB5-4FD6-9003-86B1B1BCA0DD}"/>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4" name="Ellipse 413">
              <a:extLst>
                <a:ext uri="{FF2B5EF4-FFF2-40B4-BE49-F238E27FC236}">
                  <a16:creationId xmlns:a16="http://schemas.microsoft.com/office/drawing/2014/main" id="{660F0352-CA9A-407A-8F34-8B99EA4D7173}"/>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5" name="Ellipse 414">
              <a:extLst>
                <a:ext uri="{FF2B5EF4-FFF2-40B4-BE49-F238E27FC236}">
                  <a16:creationId xmlns:a16="http://schemas.microsoft.com/office/drawing/2014/main" id="{41F63CD6-B579-4649-B389-B33C43B2637D}"/>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grpSp>
        <p:nvGrpSpPr>
          <p:cNvPr id="8" name="Gruppe 7">
            <a:extLst>
              <a:ext uri="{FF2B5EF4-FFF2-40B4-BE49-F238E27FC236}">
                <a16:creationId xmlns:a16="http://schemas.microsoft.com/office/drawing/2014/main" id="{209FB825-220A-48FA-A6D1-E9A6C5AEF9C1}"/>
              </a:ext>
            </a:extLst>
          </p:cNvPr>
          <p:cNvGrpSpPr/>
          <p:nvPr userDrawn="1"/>
        </p:nvGrpSpPr>
        <p:grpSpPr>
          <a:xfrm>
            <a:off x="6443096" y="2874413"/>
            <a:ext cx="4767787" cy="2971852"/>
            <a:chOff x="712082" y="2111604"/>
            <a:chExt cx="6075213" cy="3923488"/>
          </a:xfrm>
        </p:grpSpPr>
        <p:sp>
          <p:nvSpPr>
            <p:cNvPr id="9" name="Rektangel: afrundede hjørner 8">
              <a:extLst>
                <a:ext uri="{FF2B5EF4-FFF2-40B4-BE49-F238E27FC236}">
                  <a16:creationId xmlns:a16="http://schemas.microsoft.com/office/drawing/2014/main" id="{D12915CE-017F-4839-9114-B988E231832D}"/>
                </a:ext>
              </a:extLst>
            </p:cNvPr>
            <p:cNvSpPr/>
            <p:nvPr/>
          </p:nvSpPr>
          <p:spPr>
            <a:xfrm>
              <a:off x="5666845" y="2201220"/>
              <a:ext cx="40786" cy="479352"/>
            </a:xfrm>
            <a:prstGeom prst="roundRect">
              <a:avLst>
                <a:gd name="adj" fmla="val 32882"/>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afrundede hjørner 9">
              <a:extLst>
                <a:ext uri="{FF2B5EF4-FFF2-40B4-BE49-F238E27FC236}">
                  <a16:creationId xmlns:a16="http://schemas.microsoft.com/office/drawing/2014/main" id="{3B7CC597-79A8-4ECC-A362-62EE66962B07}"/>
                </a:ext>
              </a:extLst>
            </p:cNvPr>
            <p:cNvSpPr/>
            <p:nvPr/>
          </p:nvSpPr>
          <p:spPr>
            <a:xfrm>
              <a:off x="5594613" y="2584720"/>
              <a:ext cx="185142" cy="273382"/>
            </a:xfrm>
            <a:prstGeom prst="roundRect">
              <a:avLst>
                <a:gd name="adj" fmla="val 3288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afrundede hjørner 10">
              <a:extLst>
                <a:ext uri="{FF2B5EF4-FFF2-40B4-BE49-F238E27FC236}">
                  <a16:creationId xmlns:a16="http://schemas.microsoft.com/office/drawing/2014/main" id="{75E23005-5306-4743-A369-75D0D8F3AA49}"/>
                </a:ext>
              </a:extLst>
            </p:cNvPr>
            <p:cNvSpPr/>
            <p:nvPr/>
          </p:nvSpPr>
          <p:spPr>
            <a:xfrm>
              <a:off x="5503218" y="2638500"/>
              <a:ext cx="367281" cy="273382"/>
            </a:xfrm>
            <a:prstGeom prst="roundRect">
              <a:avLst>
                <a:gd name="adj" fmla="val 32882"/>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3" name="Gruppe 12">
              <a:extLst>
                <a:ext uri="{FF2B5EF4-FFF2-40B4-BE49-F238E27FC236}">
                  <a16:creationId xmlns:a16="http://schemas.microsoft.com/office/drawing/2014/main" id="{1FD8A96C-FFB6-4902-A26D-1A5FDA42DFEF}"/>
                </a:ext>
              </a:extLst>
            </p:cNvPr>
            <p:cNvGrpSpPr/>
            <p:nvPr/>
          </p:nvGrpSpPr>
          <p:grpSpPr>
            <a:xfrm>
              <a:off x="2852905" y="4409245"/>
              <a:ext cx="1032122" cy="975758"/>
              <a:chOff x="1610213" y="4933721"/>
              <a:chExt cx="1169253" cy="1099213"/>
            </a:xfrm>
          </p:grpSpPr>
          <p:grpSp>
            <p:nvGrpSpPr>
              <p:cNvPr id="387" name="Gruppe 386">
                <a:extLst>
                  <a:ext uri="{FF2B5EF4-FFF2-40B4-BE49-F238E27FC236}">
                    <a16:creationId xmlns:a16="http://schemas.microsoft.com/office/drawing/2014/main" id="{4BE69B33-6A0F-461B-AD97-8BAC60632EB8}"/>
                  </a:ext>
                </a:extLst>
              </p:cNvPr>
              <p:cNvGrpSpPr/>
              <p:nvPr/>
            </p:nvGrpSpPr>
            <p:grpSpPr>
              <a:xfrm>
                <a:off x="2145228" y="5613320"/>
                <a:ext cx="165543" cy="419614"/>
                <a:chOff x="4852454" y="2916519"/>
                <a:chExt cx="278597" cy="366599"/>
              </a:xfrm>
            </p:grpSpPr>
            <p:sp>
              <p:nvSpPr>
                <p:cNvPr id="393" name="Rektangel 392">
                  <a:extLst>
                    <a:ext uri="{FF2B5EF4-FFF2-40B4-BE49-F238E27FC236}">
                      <a16:creationId xmlns:a16="http://schemas.microsoft.com/office/drawing/2014/main" id="{EA8A4F5E-C08D-4F3E-83CC-7160CCC2B9EC}"/>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4" name="Rektangel: afrundede hjørner 393">
                  <a:extLst>
                    <a:ext uri="{FF2B5EF4-FFF2-40B4-BE49-F238E27FC236}">
                      <a16:creationId xmlns:a16="http://schemas.microsoft.com/office/drawing/2014/main" id="{616B30AF-441E-405F-B45D-63D1D6DE67F4}"/>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88" name="Ellipse 387">
                <a:extLst>
                  <a:ext uri="{FF2B5EF4-FFF2-40B4-BE49-F238E27FC236}">
                    <a16:creationId xmlns:a16="http://schemas.microsoft.com/office/drawing/2014/main" id="{CBFEC183-09F6-4E44-8714-84DB92B2F03E}"/>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9" name="Ellipse 388">
                <a:extLst>
                  <a:ext uri="{FF2B5EF4-FFF2-40B4-BE49-F238E27FC236}">
                    <a16:creationId xmlns:a16="http://schemas.microsoft.com/office/drawing/2014/main" id="{414CDBAA-F375-4AB1-853D-6F674C111FAB}"/>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0" name="Ellipse 389">
                <a:extLst>
                  <a:ext uri="{FF2B5EF4-FFF2-40B4-BE49-F238E27FC236}">
                    <a16:creationId xmlns:a16="http://schemas.microsoft.com/office/drawing/2014/main" id="{49A05CC0-2FA9-485A-B9C3-066E0A087D2A}"/>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1" name="Ellipse 390">
                <a:extLst>
                  <a:ext uri="{FF2B5EF4-FFF2-40B4-BE49-F238E27FC236}">
                    <a16:creationId xmlns:a16="http://schemas.microsoft.com/office/drawing/2014/main" id="{5CBC264F-1743-4DA0-9514-A049FBDA5B69}"/>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2" name="Ellipse 391">
                <a:extLst>
                  <a:ext uri="{FF2B5EF4-FFF2-40B4-BE49-F238E27FC236}">
                    <a16:creationId xmlns:a16="http://schemas.microsoft.com/office/drawing/2014/main" id="{E0F5E750-A5E6-4319-B73B-ECDB8BFED003}"/>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 name="Gruppe 13">
              <a:extLst>
                <a:ext uri="{FF2B5EF4-FFF2-40B4-BE49-F238E27FC236}">
                  <a16:creationId xmlns:a16="http://schemas.microsoft.com/office/drawing/2014/main" id="{76CB85A7-D23B-402F-872F-4B4CC09D3C39}"/>
                </a:ext>
              </a:extLst>
            </p:cNvPr>
            <p:cNvGrpSpPr/>
            <p:nvPr/>
          </p:nvGrpSpPr>
          <p:grpSpPr>
            <a:xfrm flipH="1">
              <a:off x="4708158" y="4232264"/>
              <a:ext cx="1032122" cy="975758"/>
              <a:chOff x="1610213" y="4933721"/>
              <a:chExt cx="1169253" cy="1099213"/>
            </a:xfrm>
          </p:grpSpPr>
          <p:grpSp>
            <p:nvGrpSpPr>
              <p:cNvPr id="379" name="Gruppe 378">
                <a:extLst>
                  <a:ext uri="{FF2B5EF4-FFF2-40B4-BE49-F238E27FC236}">
                    <a16:creationId xmlns:a16="http://schemas.microsoft.com/office/drawing/2014/main" id="{CD71C443-C53E-4435-A672-34EBE422BBEC}"/>
                  </a:ext>
                </a:extLst>
              </p:cNvPr>
              <p:cNvGrpSpPr/>
              <p:nvPr/>
            </p:nvGrpSpPr>
            <p:grpSpPr>
              <a:xfrm>
                <a:off x="2145228" y="5613320"/>
                <a:ext cx="165543" cy="419614"/>
                <a:chOff x="4852454" y="2916519"/>
                <a:chExt cx="278597" cy="366599"/>
              </a:xfrm>
            </p:grpSpPr>
            <p:sp>
              <p:nvSpPr>
                <p:cNvPr id="385" name="Rektangel 384">
                  <a:extLst>
                    <a:ext uri="{FF2B5EF4-FFF2-40B4-BE49-F238E27FC236}">
                      <a16:creationId xmlns:a16="http://schemas.microsoft.com/office/drawing/2014/main" id="{5D850C96-F3F9-4F41-858A-1DB87CF271D6}"/>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6" name="Rektangel: afrundede hjørner 385">
                  <a:extLst>
                    <a:ext uri="{FF2B5EF4-FFF2-40B4-BE49-F238E27FC236}">
                      <a16:creationId xmlns:a16="http://schemas.microsoft.com/office/drawing/2014/main" id="{4A429EE3-7A63-41AC-8AB9-68379B66C2BE}"/>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80" name="Ellipse 379">
                <a:extLst>
                  <a:ext uri="{FF2B5EF4-FFF2-40B4-BE49-F238E27FC236}">
                    <a16:creationId xmlns:a16="http://schemas.microsoft.com/office/drawing/2014/main" id="{EC9227BD-3396-4B5F-8F18-04B480FA0A1A}"/>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1" name="Ellipse 380">
                <a:extLst>
                  <a:ext uri="{FF2B5EF4-FFF2-40B4-BE49-F238E27FC236}">
                    <a16:creationId xmlns:a16="http://schemas.microsoft.com/office/drawing/2014/main" id="{0C49A90A-535D-4ED6-947D-1BFC15A21AA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2" name="Ellipse 381">
                <a:extLst>
                  <a:ext uri="{FF2B5EF4-FFF2-40B4-BE49-F238E27FC236}">
                    <a16:creationId xmlns:a16="http://schemas.microsoft.com/office/drawing/2014/main" id="{818C8BDE-F9E2-43FA-897D-84FF4EF3EA9E}"/>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3" name="Ellipse 382">
                <a:extLst>
                  <a:ext uri="{FF2B5EF4-FFF2-40B4-BE49-F238E27FC236}">
                    <a16:creationId xmlns:a16="http://schemas.microsoft.com/office/drawing/2014/main" id="{6B41002B-B795-4B5E-B00C-F986EA1BD58C}"/>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4" name="Ellipse 383">
                <a:extLst>
                  <a:ext uri="{FF2B5EF4-FFF2-40B4-BE49-F238E27FC236}">
                    <a16:creationId xmlns:a16="http://schemas.microsoft.com/office/drawing/2014/main" id="{CA459810-9B4D-42AA-86B4-EFEA010AC3DA}"/>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5" name="Gruppe 14">
              <a:extLst>
                <a:ext uri="{FF2B5EF4-FFF2-40B4-BE49-F238E27FC236}">
                  <a16:creationId xmlns:a16="http://schemas.microsoft.com/office/drawing/2014/main" id="{06B4B2F8-BBD8-4854-8738-0ED5CF3ECA6F}"/>
                </a:ext>
              </a:extLst>
            </p:cNvPr>
            <p:cNvGrpSpPr/>
            <p:nvPr/>
          </p:nvGrpSpPr>
          <p:grpSpPr>
            <a:xfrm>
              <a:off x="1654814" y="4240269"/>
              <a:ext cx="1167307" cy="975758"/>
              <a:chOff x="1501738" y="4933721"/>
              <a:chExt cx="1322399" cy="1099213"/>
            </a:xfrm>
          </p:grpSpPr>
          <p:grpSp>
            <p:nvGrpSpPr>
              <p:cNvPr id="371" name="Gruppe 370">
                <a:extLst>
                  <a:ext uri="{FF2B5EF4-FFF2-40B4-BE49-F238E27FC236}">
                    <a16:creationId xmlns:a16="http://schemas.microsoft.com/office/drawing/2014/main" id="{7435F622-C51B-4B7F-9C1F-9A9E535A82C7}"/>
                  </a:ext>
                </a:extLst>
              </p:cNvPr>
              <p:cNvGrpSpPr/>
              <p:nvPr/>
            </p:nvGrpSpPr>
            <p:grpSpPr>
              <a:xfrm>
                <a:off x="2145228" y="5613320"/>
                <a:ext cx="165543" cy="419614"/>
                <a:chOff x="4852454" y="2916519"/>
                <a:chExt cx="278597" cy="366599"/>
              </a:xfrm>
            </p:grpSpPr>
            <p:sp>
              <p:nvSpPr>
                <p:cNvPr id="377" name="Rektangel 376">
                  <a:extLst>
                    <a:ext uri="{FF2B5EF4-FFF2-40B4-BE49-F238E27FC236}">
                      <a16:creationId xmlns:a16="http://schemas.microsoft.com/office/drawing/2014/main" id="{F430B710-4439-4CB2-9C83-8297C479F18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8" name="Rektangel: afrundede hjørner 377">
                  <a:extLst>
                    <a:ext uri="{FF2B5EF4-FFF2-40B4-BE49-F238E27FC236}">
                      <a16:creationId xmlns:a16="http://schemas.microsoft.com/office/drawing/2014/main" id="{680CDE23-D095-43BD-82BA-B7C065D3FE3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72" name="Ellipse 371">
                <a:extLst>
                  <a:ext uri="{FF2B5EF4-FFF2-40B4-BE49-F238E27FC236}">
                    <a16:creationId xmlns:a16="http://schemas.microsoft.com/office/drawing/2014/main" id="{CB9CE901-2022-4043-935F-730EDD6302FB}"/>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3" name="Ellipse 372">
                <a:extLst>
                  <a:ext uri="{FF2B5EF4-FFF2-40B4-BE49-F238E27FC236}">
                    <a16:creationId xmlns:a16="http://schemas.microsoft.com/office/drawing/2014/main" id="{48B392EA-00D1-4118-BD73-5BF127A5F459}"/>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4" name="Ellipse 373">
                <a:extLst>
                  <a:ext uri="{FF2B5EF4-FFF2-40B4-BE49-F238E27FC236}">
                    <a16:creationId xmlns:a16="http://schemas.microsoft.com/office/drawing/2014/main" id="{21004C8B-440B-4AB0-ADCB-82F72D54C33A}"/>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5" name="Ellipse 374">
                <a:extLst>
                  <a:ext uri="{FF2B5EF4-FFF2-40B4-BE49-F238E27FC236}">
                    <a16:creationId xmlns:a16="http://schemas.microsoft.com/office/drawing/2014/main" id="{9F0CAA2B-5081-4E62-913E-16EC62AD5993}"/>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6" name="Ellipse 375">
                <a:extLst>
                  <a:ext uri="{FF2B5EF4-FFF2-40B4-BE49-F238E27FC236}">
                    <a16:creationId xmlns:a16="http://schemas.microsoft.com/office/drawing/2014/main" id="{266454EB-8A46-4978-BC52-1A3DDA29D0F2}"/>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 name="Rektangel 15">
              <a:extLst>
                <a:ext uri="{FF2B5EF4-FFF2-40B4-BE49-F238E27FC236}">
                  <a16:creationId xmlns:a16="http://schemas.microsoft.com/office/drawing/2014/main" id="{ACE4BA10-47BA-494C-9915-AEE6711DAF5F}"/>
                </a:ext>
              </a:extLst>
            </p:cNvPr>
            <p:cNvSpPr/>
            <p:nvPr/>
          </p:nvSpPr>
          <p:spPr>
            <a:xfrm>
              <a:off x="5349022" y="3608934"/>
              <a:ext cx="676596" cy="49331"/>
            </a:xfrm>
            <a:prstGeom prst="rect">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ektangel 16">
              <a:extLst>
                <a:ext uri="{FF2B5EF4-FFF2-40B4-BE49-F238E27FC236}">
                  <a16:creationId xmlns:a16="http://schemas.microsoft.com/office/drawing/2014/main" id="{EAD5F2BE-4E82-484A-AA72-8EE9873A11DD}"/>
                </a:ext>
              </a:extLst>
            </p:cNvPr>
            <p:cNvSpPr/>
            <p:nvPr/>
          </p:nvSpPr>
          <p:spPr>
            <a:xfrm>
              <a:off x="5369458" y="3024191"/>
              <a:ext cx="635557" cy="151986"/>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a:extLst>
                <a:ext uri="{FF2B5EF4-FFF2-40B4-BE49-F238E27FC236}">
                  <a16:creationId xmlns:a16="http://schemas.microsoft.com/office/drawing/2014/main" id="{A23C0407-1781-4843-961B-B7DF99D4C204}"/>
                </a:ext>
              </a:extLst>
            </p:cNvPr>
            <p:cNvSpPr/>
            <p:nvPr/>
          </p:nvSpPr>
          <p:spPr>
            <a:xfrm>
              <a:off x="5322102" y="3649311"/>
              <a:ext cx="730271" cy="2383866"/>
            </a:xfrm>
            <a:prstGeom prst="rect">
              <a:avLst/>
            </a:prstGeom>
            <a:gradFill flip="none" rotWithShape="1">
              <a:gsLst>
                <a:gs pos="63000">
                  <a:srgbClr val="A66262"/>
                </a:gs>
                <a:gs pos="21000">
                  <a:srgbClr val="9D4949"/>
                </a:gs>
                <a:gs pos="0">
                  <a:srgbClr val="A66262"/>
                </a:gs>
                <a:gs pos="100000">
                  <a:srgbClr val="9D494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9323A793-FEF2-4C15-8DBF-F2272A972C84}"/>
                </a:ext>
              </a:extLst>
            </p:cNvPr>
            <p:cNvSpPr/>
            <p:nvPr/>
          </p:nvSpPr>
          <p:spPr>
            <a:xfrm>
              <a:off x="1827227" y="4970502"/>
              <a:ext cx="4119074" cy="1051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0" name="Gruppe 19">
              <a:extLst>
                <a:ext uri="{FF2B5EF4-FFF2-40B4-BE49-F238E27FC236}">
                  <a16:creationId xmlns:a16="http://schemas.microsoft.com/office/drawing/2014/main" id="{2CE29CAA-5E81-4346-B2C2-F9BFEF247DA2}"/>
                </a:ext>
              </a:extLst>
            </p:cNvPr>
            <p:cNvGrpSpPr/>
            <p:nvPr/>
          </p:nvGrpSpPr>
          <p:grpSpPr>
            <a:xfrm>
              <a:off x="1698371" y="4660669"/>
              <a:ext cx="4376784" cy="325426"/>
              <a:chOff x="1209635" y="3152432"/>
              <a:chExt cx="9240230" cy="585788"/>
            </a:xfrm>
          </p:grpSpPr>
          <p:sp>
            <p:nvSpPr>
              <p:cNvPr id="368" name="Retvinklet trekant 367">
                <a:extLst>
                  <a:ext uri="{FF2B5EF4-FFF2-40B4-BE49-F238E27FC236}">
                    <a16:creationId xmlns:a16="http://schemas.microsoft.com/office/drawing/2014/main" id="{AA6CEFBF-FBD7-4E5F-8328-AD416249F345}"/>
                  </a:ext>
                </a:extLst>
              </p:cNvPr>
              <p:cNvSpPr/>
              <p:nvPr/>
            </p:nvSpPr>
            <p:spPr>
              <a:xfrm>
                <a:off x="9572041"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9" name="Rektangel 368">
                <a:extLst>
                  <a:ext uri="{FF2B5EF4-FFF2-40B4-BE49-F238E27FC236}">
                    <a16:creationId xmlns:a16="http://schemas.microsoft.com/office/drawing/2014/main" id="{BD584DE1-DAC4-4348-852F-F9E38DB98C11}"/>
                  </a:ext>
                </a:extLst>
              </p:cNvPr>
              <p:cNvSpPr/>
              <p:nvPr/>
            </p:nvSpPr>
            <p:spPr>
              <a:xfrm>
                <a:off x="2087459" y="3152432"/>
                <a:ext cx="7484582" cy="585788"/>
              </a:xfrm>
              <a:prstGeom prst="rect">
                <a:avLst/>
              </a:prstGeom>
              <a:gradFill flip="none" rotWithShape="1">
                <a:gsLst>
                  <a:gs pos="0">
                    <a:srgbClr val="9D4949"/>
                  </a:gs>
                  <a:gs pos="24000">
                    <a:srgbClr val="874A49"/>
                  </a:gs>
                  <a:gs pos="53000">
                    <a:srgbClr val="9D4949"/>
                  </a:gs>
                  <a:gs pos="76000">
                    <a:srgbClr val="874A49"/>
                  </a:gs>
                  <a:gs pos="100000">
                    <a:srgbClr val="9D49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0" name="Retvinklet trekant 369">
                <a:extLst>
                  <a:ext uri="{FF2B5EF4-FFF2-40B4-BE49-F238E27FC236}">
                    <a16:creationId xmlns:a16="http://schemas.microsoft.com/office/drawing/2014/main" id="{1A865442-CDE4-4268-A59E-F1DF2C034D71}"/>
                  </a:ext>
                </a:extLst>
              </p:cNvPr>
              <p:cNvSpPr/>
              <p:nvPr/>
            </p:nvSpPr>
            <p:spPr>
              <a:xfrm flipH="1">
                <a:off x="1209635"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1" name="Rektangel 20">
              <a:extLst>
                <a:ext uri="{FF2B5EF4-FFF2-40B4-BE49-F238E27FC236}">
                  <a16:creationId xmlns:a16="http://schemas.microsoft.com/office/drawing/2014/main" id="{66396729-BCBD-4A52-8790-017196F5F590}"/>
                </a:ext>
              </a:extLst>
            </p:cNvPr>
            <p:cNvSpPr/>
            <p:nvPr/>
          </p:nvSpPr>
          <p:spPr>
            <a:xfrm>
              <a:off x="1698371" y="5054175"/>
              <a:ext cx="4376784" cy="25399"/>
            </a:xfrm>
            <a:prstGeom prst="rect">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AA5FBF21-4DE4-4DA8-A04C-53B6BB8EA6FE}"/>
                </a:ext>
              </a:extLst>
            </p:cNvPr>
            <p:cNvSpPr/>
            <p:nvPr/>
          </p:nvSpPr>
          <p:spPr>
            <a:xfrm>
              <a:off x="1718358" y="5079574"/>
              <a:ext cx="4336810" cy="953603"/>
            </a:xfrm>
            <a:prstGeom prst="rect">
              <a:avLst/>
            </a:prstGeom>
            <a:gradFill flip="none" rotWithShape="1">
              <a:gsLst>
                <a:gs pos="63000">
                  <a:srgbClr val="A66262"/>
                </a:gs>
                <a:gs pos="21000">
                  <a:srgbClr val="9D4949"/>
                </a:gs>
                <a:gs pos="0">
                  <a:srgbClr val="945E5E"/>
                </a:gs>
                <a:gs pos="100000">
                  <a:srgbClr val="945E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3" name="Gruppe 22">
              <a:extLst>
                <a:ext uri="{FF2B5EF4-FFF2-40B4-BE49-F238E27FC236}">
                  <a16:creationId xmlns:a16="http://schemas.microsoft.com/office/drawing/2014/main" id="{DB1B58F9-A653-40BF-8AD7-2EB84B53AA24}"/>
                </a:ext>
              </a:extLst>
            </p:cNvPr>
            <p:cNvGrpSpPr/>
            <p:nvPr/>
          </p:nvGrpSpPr>
          <p:grpSpPr>
            <a:xfrm>
              <a:off x="1827227" y="5182532"/>
              <a:ext cx="110215" cy="202903"/>
              <a:chOff x="1758507" y="5170209"/>
              <a:chExt cx="156925" cy="285896"/>
            </a:xfrm>
          </p:grpSpPr>
          <p:sp>
            <p:nvSpPr>
              <p:cNvPr id="365" name="Rektangel 364">
                <a:extLst>
                  <a:ext uri="{FF2B5EF4-FFF2-40B4-BE49-F238E27FC236}">
                    <a16:creationId xmlns:a16="http://schemas.microsoft.com/office/drawing/2014/main" id="{67A62152-E40F-4211-9440-07C34FC8100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6" name="Lige forbindelse 365">
                <a:extLst>
                  <a:ext uri="{FF2B5EF4-FFF2-40B4-BE49-F238E27FC236}">
                    <a16:creationId xmlns:a16="http://schemas.microsoft.com/office/drawing/2014/main" id="{96B8406A-0265-4C4C-8241-1A05382B7268}"/>
                  </a:ext>
                </a:extLst>
              </p:cNvPr>
              <p:cNvCxnSpPr>
                <a:cxnSpLocks/>
                <a:stCxn id="365" idx="0"/>
                <a:endCxn id="36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7" name="Lige forbindelse 366">
                <a:extLst>
                  <a:ext uri="{FF2B5EF4-FFF2-40B4-BE49-F238E27FC236}">
                    <a16:creationId xmlns:a16="http://schemas.microsoft.com/office/drawing/2014/main" id="{9AF71B64-D1F2-43F7-B0D9-75EF6483507D}"/>
                  </a:ext>
                </a:extLst>
              </p:cNvPr>
              <p:cNvCxnSpPr>
                <a:cxnSpLocks/>
                <a:stCxn id="365" idx="1"/>
                <a:endCxn id="36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A24DF649-D3F7-4864-8FFA-1BF208AE06EF}"/>
                </a:ext>
              </a:extLst>
            </p:cNvPr>
            <p:cNvGrpSpPr/>
            <p:nvPr/>
          </p:nvGrpSpPr>
          <p:grpSpPr>
            <a:xfrm>
              <a:off x="2018117" y="5182532"/>
              <a:ext cx="110215" cy="202903"/>
              <a:chOff x="1758507" y="5170209"/>
              <a:chExt cx="156925" cy="285896"/>
            </a:xfrm>
          </p:grpSpPr>
          <p:sp>
            <p:nvSpPr>
              <p:cNvPr id="362" name="Rektangel 361">
                <a:extLst>
                  <a:ext uri="{FF2B5EF4-FFF2-40B4-BE49-F238E27FC236}">
                    <a16:creationId xmlns:a16="http://schemas.microsoft.com/office/drawing/2014/main" id="{39484904-D904-46D7-A960-CBA002D8138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3" name="Lige forbindelse 362">
                <a:extLst>
                  <a:ext uri="{FF2B5EF4-FFF2-40B4-BE49-F238E27FC236}">
                    <a16:creationId xmlns:a16="http://schemas.microsoft.com/office/drawing/2014/main" id="{11D2B54A-410B-4B07-9EAB-B567D52DE7C6}"/>
                  </a:ext>
                </a:extLst>
              </p:cNvPr>
              <p:cNvCxnSpPr>
                <a:cxnSpLocks/>
                <a:stCxn id="362" idx="0"/>
                <a:endCxn id="36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4" name="Lige forbindelse 363">
                <a:extLst>
                  <a:ext uri="{FF2B5EF4-FFF2-40B4-BE49-F238E27FC236}">
                    <a16:creationId xmlns:a16="http://schemas.microsoft.com/office/drawing/2014/main" id="{A86CC369-AB9B-4A54-A534-66D473F16A9E}"/>
                  </a:ext>
                </a:extLst>
              </p:cNvPr>
              <p:cNvCxnSpPr>
                <a:cxnSpLocks/>
                <a:stCxn id="362" idx="1"/>
                <a:endCxn id="36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34052C9A-DAC0-4830-AE4C-8B4893A49835}"/>
                </a:ext>
              </a:extLst>
            </p:cNvPr>
            <p:cNvGrpSpPr/>
            <p:nvPr/>
          </p:nvGrpSpPr>
          <p:grpSpPr>
            <a:xfrm>
              <a:off x="2209008" y="5182532"/>
              <a:ext cx="110215" cy="202903"/>
              <a:chOff x="1758507" y="5170209"/>
              <a:chExt cx="156925" cy="285896"/>
            </a:xfrm>
          </p:grpSpPr>
          <p:sp>
            <p:nvSpPr>
              <p:cNvPr id="359" name="Rektangel 358">
                <a:extLst>
                  <a:ext uri="{FF2B5EF4-FFF2-40B4-BE49-F238E27FC236}">
                    <a16:creationId xmlns:a16="http://schemas.microsoft.com/office/drawing/2014/main" id="{18C8ACF2-9945-4EDD-B135-7BD3BA846EC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0" name="Lige forbindelse 359">
                <a:extLst>
                  <a:ext uri="{FF2B5EF4-FFF2-40B4-BE49-F238E27FC236}">
                    <a16:creationId xmlns:a16="http://schemas.microsoft.com/office/drawing/2014/main" id="{C0916117-582C-4283-88A3-B7B096BD7C13}"/>
                  </a:ext>
                </a:extLst>
              </p:cNvPr>
              <p:cNvCxnSpPr>
                <a:cxnSpLocks/>
                <a:stCxn id="359" idx="0"/>
                <a:endCxn id="35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1" name="Lige forbindelse 360">
                <a:extLst>
                  <a:ext uri="{FF2B5EF4-FFF2-40B4-BE49-F238E27FC236}">
                    <a16:creationId xmlns:a16="http://schemas.microsoft.com/office/drawing/2014/main" id="{450B1C7B-AC48-4A9E-A967-6B8B461ECB52}"/>
                  </a:ext>
                </a:extLst>
              </p:cNvPr>
              <p:cNvCxnSpPr>
                <a:cxnSpLocks/>
                <a:stCxn id="359" idx="1"/>
                <a:endCxn id="35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DD386B1B-157A-4500-86E2-387132DC2004}"/>
                </a:ext>
              </a:extLst>
            </p:cNvPr>
            <p:cNvGrpSpPr/>
            <p:nvPr/>
          </p:nvGrpSpPr>
          <p:grpSpPr>
            <a:xfrm>
              <a:off x="2399898" y="5182532"/>
              <a:ext cx="110215" cy="202903"/>
              <a:chOff x="1758507" y="5170209"/>
              <a:chExt cx="156925" cy="285896"/>
            </a:xfrm>
          </p:grpSpPr>
          <p:sp>
            <p:nvSpPr>
              <p:cNvPr id="356" name="Rektangel 355">
                <a:extLst>
                  <a:ext uri="{FF2B5EF4-FFF2-40B4-BE49-F238E27FC236}">
                    <a16:creationId xmlns:a16="http://schemas.microsoft.com/office/drawing/2014/main" id="{340AD860-0F55-463E-9647-3D4412E0A6F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7" name="Lige forbindelse 356">
                <a:extLst>
                  <a:ext uri="{FF2B5EF4-FFF2-40B4-BE49-F238E27FC236}">
                    <a16:creationId xmlns:a16="http://schemas.microsoft.com/office/drawing/2014/main" id="{6BC5A970-5FEC-4197-BEFD-FF0F431AAF29}"/>
                  </a:ext>
                </a:extLst>
              </p:cNvPr>
              <p:cNvCxnSpPr>
                <a:cxnSpLocks/>
                <a:stCxn id="356" idx="0"/>
                <a:endCxn id="35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8" name="Lige forbindelse 357">
                <a:extLst>
                  <a:ext uri="{FF2B5EF4-FFF2-40B4-BE49-F238E27FC236}">
                    <a16:creationId xmlns:a16="http://schemas.microsoft.com/office/drawing/2014/main" id="{E1EBA77C-BA77-48C1-BF13-1BCD802E4BCD}"/>
                  </a:ext>
                </a:extLst>
              </p:cNvPr>
              <p:cNvCxnSpPr>
                <a:cxnSpLocks/>
                <a:stCxn id="356" idx="1"/>
                <a:endCxn id="35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7" name="Gruppe 26">
              <a:extLst>
                <a:ext uri="{FF2B5EF4-FFF2-40B4-BE49-F238E27FC236}">
                  <a16:creationId xmlns:a16="http://schemas.microsoft.com/office/drawing/2014/main" id="{DEA278B2-BA0C-40CD-A5AC-A5F2DFAD3A0F}"/>
                </a:ext>
              </a:extLst>
            </p:cNvPr>
            <p:cNvGrpSpPr/>
            <p:nvPr/>
          </p:nvGrpSpPr>
          <p:grpSpPr>
            <a:xfrm>
              <a:off x="2590789" y="5182532"/>
              <a:ext cx="110215" cy="202903"/>
              <a:chOff x="1758507" y="5170209"/>
              <a:chExt cx="156925" cy="285896"/>
            </a:xfrm>
          </p:grpSpPr>
          <p:sp>
            <p:nvSpPr>
              <p:cNvPr id="353" name="Rektangel 352">
                <a:extLst>
                  <a:ext uri="{FF2B5EF4-FFF2-40B4-BE49-F238E27FC236}">
                    <a16:creationId xmlns:a16="http://schemas.microsoft.com/office/drawing/2014/main" id="{7452BE6D-315E-4D21-9435-56C427210D0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4" name="Lige forbindelse 353">
                <a:extLst>
                  <a:ext uri="{FF2B5EF4-FFF2-40B4-BE49-F238E27FC236}">
                    <a16:creationId xmlns:a16="http://schemas.microsoft.com/office/drawing/2014/main" id="{87C8209A-CC92-47BE-9583-982FA0419DBF}"/>
                  </a:ext>
                </a:extLst>
              </p:cNvPr>
              <p:cNvCxnSpPr>
                <a:cxnSpLocks/>
                <a:stCxn id="353" idx="0"/>
                <a:endCxn id="35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5" name="Lige forbindelse 354">
                <a:extLst>
                  <a:ext uri="{FF2B5EF4-FFF2-40B4-BE49-F238E27FC236}">
                    <a16:creationId xmlns:a16="http://schemas.microsoft.com/office/drawing/2014/main" id="{44C45C34-81D9-45E9-9057-DAAD938997C8}"/>
                  </a:ext>
                </a:extLst>
              </p:cNvPr>
              <p:cNvCxnSpPr>
                <a:cxnSpLocks/>
                <a:stCxn id="353" idx="1"/>
                <a:endCxn id="35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8" name="Gruppe 27">
              <a:extLst>
                <a:ext uri="{FF2B5EF4-FFF2-40B4-BE49-F238E27FC236}">
                  <a16:creationId xmlns:a16="http://schemas.microsoft.com/office/drawing/2014/main" id="{F7B4A5F1-0498-4394-A1F0-EC4242030F58}"/>
                </a:ext>
              </a:extLst>
            </p:cNvPr>
            <p:cNvGrpSpPr/>
            <p:nvPr/>
          </p:nvGrpSpPr>
          <p:grpSpPr>
            <a:xfrm>
              <a:off x="2781680" y="5182532"/>
              <a:ext cx="110215" cy="202903"/>
              <a:chOff x="1758507" y="5170209"/>
              <a:chExt cx="156925" cy="285896"/>
            </a:xfrm>
          </p:grpSpPr>
          <p:sp>
            <p:nvSpPr>
              <p:cNvPr id="350" name="Rektangel 349">
                <a:extLst>
                  <a:ext uri="{FF2B5EF4-FFF2-40B4-BE49-F238E27FC236}">
                    <a16:creationId xmlns:a16="http://schemas.microsoft.com/office/drawing/2014/main" id="{71595D88-30F9-4773-8168-168ED009E29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1" name="Lige forbindelse 350">
                <a:extLst>
                  <a:ext uri="{FF2B5EF4-FFF2-40B4-BE49-F238E27FC236}">
                    <a16:creationId xmlns:a16="http://schemas.microsoft.com/office/drawing/2014/main" id="{4DCDD549-7737-401F-8C34-2D352E0EFDED}"/>
                  </a:ext>
                </a:extLst>
              </p:cNvPr>
              <p:cNvCxnSpPr>
                <a:cxnSpLocks/>
                <a:stCxn id="350" idx="0"/>
                <a:endCxn id="35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2" name="Lige forbindelse 351">
                <a:extLst>
                  <a:ext uri="{FF2B5EF4-FFF2-40B4-BE49-F238E27FC236}">
                    <a16:creationId xmlns:a16="http://schemas.microsoft.com/office/drawing/2014/main" id="{40298584-D51E-4330-A886-D32EE362E67C}"/>
                  </a:ext>
                </a:extLst>
              </p:cNvPr>
              <p:cNvCxnSpPr>
                <a:cxnSpLocks/>
                <a:stCxn id="350" idx="1"/>
                <a:endCxn id="35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9" name="Gruppe 28">
              <a:extLst>
                <a:ext uri="{FF2B5EF4-FFF2-40B4-BE49-F238E27FC236}">
                  <a16:creationId xmlns:a16="http://schemas.microsoft.com/office/drawing/2014/main" id="{89E72864-5707-4E08-B96D-A1D271C875CC}"/>
                </a:ext>
              </a:extLst>
            </p:cNvPr>
            <p:cNvGrpSpPr/>
            <p:nvPr/>
          </p:nvGrpSpPr>
          <p:grpSpPr>
            <a:xfrm>
              <a:off x="2972570" y="5182532"/>
              <a:ext cx="110215" cy="202903"/>
              <a:chOff x="1758507" y="5170209"/>
              <a:chExt cx="156925" cy="285896"/>
            </a:xfrm>
          </p:grpSpPr>
          <p:sp>
            <p:nvSpPr>
              <p:cNvPr id="347" name="Rektangel 346">
                <a:extLst>
                  <a:ext uri="{FF2B5EF4-FFF2-40B4-BE49-F238E27FC236}">
                    <a16:creationId xmlns:a16="http://schemas.microsoft.com/office/drawing/2014/main" id="{26D55DE0-2279-4263-8034-2E302BFDBEC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8" name="Lige forbindelse 347">
                <a:extLst>
                  <a:ext uri="{FF2B5EF4-FFF2-40B4-BE49-F238E27FC236}">
                    <a16:creationId xmlns:a16="http://schemas.microsoft.com/office/drawing/2014/main" id="{B03BA8CB-A626-4DD3-A6E8-435B54289973}"/>
                  </a:ext>
                </a:extLst>
              </p:cNvPr>
              <p:cNvCxnSpPr>
                <a:cxnSpLocks/>
                <a:stCxn id="347" idx="0"/>
                <a:endCxn id="34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9" name="Lige forbindelse 348">
                <a:extLst>
                  <a:ext uri="{FF2B5EF4-FFF2-40B4-BE49-F238E27FC236}">
                    <a16:creationId xmlns:a16="http://schemas.microsoft.com/office/drawing/2014/main" id="{47A0257B-CCDB-442D-9817-357274CB7252}"/>
                  </a:ext>
                </a:extLst>
              </p:cNvPr>
              <p:cNvCxnSpPr>
                <a:cxnSpLocks/>
                <a:stCxn id="347" idx="1"/>
                <a:endCxn id="34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0" name="Gruppe 29">
              <a:extLst>
                <a:ext uri="{FF2B5EF4-FFF2-40B4-BE49-F238E27FC236}">
                  <a16:creationId xmlns:a16="http://schemas.microsoft.com/office/drawing/2014/main" id="{27BB7E46-BF77-40B4-BD1E-4AB96845EBF8}"/>
                </a:ext>
              </a:extLst>
            </p:cNvPr>
            <p:cNvGrpSpPr/>
            <p:nvPr/>
          </p:nvGrpSpPr>
          <p:grpSpPr>
            <a:xfrm>
              <a:off x="3163460" y="5182532"/>
              <a:ext cx="110215" cy="202903"/>
              <a:chOff x="1758507" y="5170209"/>
              <a:chExt cx="156925" cy="285896"/>
            </a:xfrm>
          </p:grpSpPr>
          <p:sp>
            <p:nvSpPr>
              <p:cNvPr id="344" name="Rektangel 343">
                <a:extLst>
                  <a:ext uri="{FF2B5EF4-FFF2-40B4-BE49-F238E27FC236}">
                    <a16:creationId xmlns:a16="http://schemas.microsoft.com/office/drawing/2014/main" id="{4101CB3B-6D61-4854-9EAC-09B6CAAFEC4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5" name="Lige forbindelse 344">
                <a:extLst>
                  <a:ext uri="{FF2B5EF4-FFF2-40B4-BE49-F238E27FC236}">
                    <a16:creationId xmlns:a16="http://schemas.microsoft.com/office/drawing/2014/main" id="{C7DC30A0-ACAB-4886-B5F7-E4B63FA2348B}"/>
                  </a:ext>
                </a:extLst>
              </p:cNvPr>
              <p:cNvCxnSpPr>
                <a:cxnSpLocks/>
                <a:stCxn id="344" idx="0"/>
                <a:endCxn id="34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6" name="Lige forbindelse 345">
                <a:extLst>
                  <a:ext uri="{FF2B5EF4-FFF2-40B4-BE49-F238E27FC236}">
                    <a16:creationId xmlns:a16="http://schemas.microsoft.com/office/drawing/2014/main" id="{3E7895AC-B8CA-41DA-B28C-36F950B6C6D1}"/>
                  </a:ext>
                </a:extLst>
              </p:cNvPr>
              <p:cNvCxnSpPr>
                <a:cxnSpLocks/>
                <a:stCxn id="344" idx="1"/>
                <a:endCxn id="34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1" name="Gruppe 30">
              <a:extLst>
                <a:ext uri="{FF2B5EF4-FFF2-40B4-BE49-F238E27FC236}">
                  <a16:creationId xmlns:a16="http://schemas.microsoft.com/office/drawing/2014/main" id="{B72E3086-FDF9-4B6B-B8DC-02DF97AB6EB4}"/>
                </a:ext>
              </a:extLst>
            </p:cNvPr>
            <p:cNvGrpSpPr/>
            <p:nvPr/>
          </p:nvGrpSpPr>
          <p:grpSpPr>
            <a:xfrm>
              <a:off x="3354351" y="5182532"/>
              <a:ext cx="110215" cy="202903"/>
              <a:chOff x="1758507" y="5170209"/>
              <a:chExt cx="156925" cy="285896"/>
            </a:xfrm>
          </p:grpSpPr>
          <p:sp>
            <p:nvSpPr>
              <p:cNvPr id="341" name="Rektangel 340">
                <a:extLst>
                  <a:ext uri="{FF2B5EF4-FFF2-40B4-BE49-F238E27FC236}">
                    <a16:creationId xmlns:a16="http://schemas.microsoft.com/office/drawing/2014/main" id="{043F0571-FFD7-4A95-814F-05379A1414F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2" name="Lige forbindelse 341">
                <a:extLst>
                  <a:ext uri="{FF2B5EF4-FFF2-40B4-BE49-F238E27FC236}">
                    <a16:creationId xmlns:a16="http://schemas.microsoft.com/office/drawing/2014/main" id="{798705D2-55FB-46A1-BF4C-2F0B3514B1DE}"/>
                  </a:ext>
                </a:extLst>
              </p:cNvPr>
              <p:cNvCxnSpPr>
                <a:cxnSpLocks/>
                <a:stCxn id="341" idx="0"/>
                <a:endCxn id="34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3" name="Lige forbindelse 342">
                <a:extLst>
                  <a:ext uri="{FF2B5EF4-FFF2-40B4-BE49-F238E27FC236}">
                    <a16:creationId xmlns:a16="http://schemas.microsoft.com/office/drawing/2014/main" id="{9DE443C9-4896-4E2F-B496-12896FCD932A}"/>
                  </a:ext>
                </a:extLst>
              </p:cNvPr>
              <p:cNvCxnSpPr>
                <a:cxnSpLocks/>
                <a:stCxn id="341" idx="1"/>
                <a:endCxn id="34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2" name="Gruppe 31">
              <a:extLst>
                <a:ext uri="{FF2B5EF4-FFF2-40B4-BE49-F238E27FC236}">
                  <a16:creationId xmlns:a16="http://schemas.microsoft.com/office/drawing/2014/main" id="{9E1667C3-1806-4709-B0F6-0552BD4273F5}"/>
                </a:ext>
              </a:extLst>
            </p:cNvPr>
            <p:cNvGrpSpPr/>
            <p:nvPr/>
          </p:nvGrpSpPr>
          <p:grpSpPr>
            <a:xfrm>
              <a:off x="3545241" y="5182532"/>
              <a:ext cx="110215" cy="202903"/>
              <a:chOff x="1758507" y="5170209"/>
              <a:chExt cx="156925" cy="285896"/>
            </a:xfrm>
          </p:grpSpPr>
          <p:sp>
            <p:nvSpPr>
              <p:cNvPr id="338" name="Rektangel 337">
                <a:extLst>
                  <a:ext uri="{FF2B5EF4-FFF2-40B4-BE49-F238E27FC236}">
                    <a16:creationId xmlns:a16="http://schemas.microsoft.com/office/drawing/2014/main" id="{8E735C5D-1161-471C-B4D2-64676C695BB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9" name="Lige forbindelse 338">
                <a:extLst>
                  <a:ext uri="{FF2B5EF4-FFF2-40B4-BE49-F238E27FC236}">
                    <a16:creationId xmlns:a16="http://schemas.microsoft.com/office/drawing/2014/main" id="{C1D6FEB9-9AFE-44A5-A920-6DC9BB295765}"/>
                  </a:ext>
                </a:extLst>
              </p:cNvPr>
              <p:cNvCxnSpPr>
                <a:cxnSpLocks/>
                <a:stCxn id="338" idx="0"/>
                <a:endCxn id="33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0" name="Lige forbindelse 339">
                <a:extLst>
                  <a:ext uri="{FF2B5EF4-FFF2-40B4-BE49-F238E27FC236}">
                    <a16:creationId xmlns:a16="http://schemas.microsoft.com/office/drawing/2014/main" id="{1043CDD5-6F67-4878-A0CB-78F7D5E66E94}"/>
                  </a:ext>
                </a:extLst>
              </p:cNvPr>
              <p:cNvCxnSpPr>
                <a:cxnSpLocks/>
                <a:stCxn id="338" idx="1"/>
                <a:endCxn id="33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92888698-4617-4AC8-8F84-51C9E6B23DBB}"/>
                </a:ext>
              </a:extLst>
            </p:cNvPr>
            <p:cNvGrpSpPr/>
            <p:nvPr/>
          </p:nvGrpSpPr>
          <p:grpSpPr>
            <a:xfrm>
              <a:off x="3736132" y="5182532"/>
              <a:ext cx="110215" cy="202903"/>
              <a:chOff x="1758507" y="5170209"/>
              <a:chExt cx="156925" cy="285896"/>
            </a:xfrm>
          </p:grpSpPr>
          <p:sp>
            <p:nvSpPr>
              <p:cNvPr id="335" name="Rektangel 334">
                <a:extLst>
                  <a:ext uri="{FF2B5EF4-FFF2-40B4-BE49-F238E27FC236}">
                    <a16:creationId xmlns:a16="http://schemas.microsoft.com/office/drawing/2014/main" id="{43D56488-B384-456C-9C16-E85149581CC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6" name="Lige forbindelse 335">
                <a:extLst>
                  <a:ext uri="{FF2B5EF4-FFF2-40B4-BE49-F238E27FC236}">
                    <a16:creationId xmlns:a16="http://schemas.microsoft.com/office/drawing/2014/main" id="{1E6E9A72-9002-40A9-9BD4-E5FF090050F3}"/>
                  </a:ext>
                </a:extLst>
              </p:cNvPr>
              <p:cNvCxnSpPr>
                <a:cxnSpLocks/>
                <a:stCxn id="335" idx="0"/>
                <a:endCxn id="33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7" name="Lige forbindelse 336">
                <a:extLst>
                  <a:ext uri="{FF2B5EF4-FFF2-40B4-BE49-F238E27FC236}">
                    <a16:creationId xmlns:a16="http://schemas.microsoft.com/office/drawing/2014/main" id="{24E801FF-5E11-44D2-B78E-63DE180A97C6}"/>
                  </a:ext>
                </a:extLst>
              </p:cNvPr>
              <p:cNvCxnSpPr>
                <a:cxnSpLocks/>
                <a:stCxn id="335" idx="1"/>
                <a:endCxn id="33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02B65C94-37B8-4F1D-8D07-8DE5FA57092E}"/>
                </a:ext>
              </a:extLst>
            </p:cNvPr>
            <p:cNvGrpSpPr/>
            <p:nvPr/>
          </p:nvGrpSpPr>
          <p:grpSpPr>
            <a:xfrm>
              <a:off x="3927023" y="5182532"/>
              <a:ext cx="110215" cy="202903"/>
              <a:chOff x="1758507" y="5170209"/>
              <a:chExt cx="156925" cy="285896"/>
            </a:xfrm>
          </p:grpSpPr>
          <p:sp>
            <p:nvSpPr>
              <p:cNvPr id="332" name="Rektangel 331">
                <a:extLst>
                  <a:ext uri="{FF2B5EF4-FFF2-40B4-BE49-F238E27FC236}">
                    <a16:creationId xmlns:a16="http://schemas.microsoft.com/office/drawing/2014/main" id="{2CB6556B-99A2-4BFF-9F1D-BE3B69D02F8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3" name="Lige forbindelse 332">
                <a:extLst>
                  <a:ext uri="{FF2B5EF4-FFF2-40B4-BE49-F238E27FC236}">
                    <a16:creationId xmlns:a16="http://schemas.microsoft.com/office/drawing/2014/main" id="{8210045B-0124-47D1-AFFE-030F2BC19EFF}"/>
                  </a:ext>
                </a:extLst>
              </p:cNvPr>
              <p:cNvCxnSpPr>
                <a:cxnSpLocks/>
                <a:stCxn id="332" idx="0"/>
                <a:endCxn id="33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4" name="Lige forbindelse 333">
                <a:extLst>
                  <a:ext uri="{FF2B5EF4-FFF2-40B4-BE49-F238E27FC236}">
                    <a16:creationId xmlns:a16="http://schemas.microsoft.com/office/drawing/2014/main" id="{B6BBE8B2-72BD-434A-8C9A-019DF51A038C}"/>
                  </a:ext>
                </a:extLst>
              </p:cNvPr>
              <p:cNvCxnSpPr>
                <a:cxnSpLocks/>
                <a:stCxn id="332" idx="1"/>
                <a:endCxn id="33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549D7C92-4C4A-4429-9AA8-4EFBA674D6EB}"/>
                </a:ext>
              </a:extLst>
            </p:cNvPr>
            <p:cNvGrpSpPr/>
            <p:nvPr/>
          </p:nvGrpSpPr>
          <p:grpSpPr>
            <a:xfrm>
              <a:off x="4117913" y="5182532"/>
              <a:ext cx="110215" cy="202903"/>
              <a:chOff x="1758507" y="5170209"/>
              <a:chExt cx="156925" cy="285896"/>
            </a:xfrm>
          </p:grpSpPr>
          <p:sp>
            <p:nvSpPr>
              <p:cNvPr id="329" name="Rektangel 328">
                <a:extLst>
                  <a:ext uri="{FF2B5EF4-FFF2-40B4-BE49-F238E27FC236}">
                    <a16:creationId xmlns:a16="http://schemas.microsoft.com/office/drawing/2014/main" id="{FD456AEF-6438-4C9A-8D69-446943DD530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0" name="Lige forbindelse 329">
                <a:extLst>
                  <a:ext uri="{FF2B5EF4-FFF2-40B4-BE49-F238E27FC236}">
                    <a16:creationId xmlns:a16="http://schemas.microsoft.com/office/drawing/2014/main" id="{F4B374D2-0C29-4591-BF24-7919957DF20E}"/>
                  </a:ext>
                </a:extLst>
              </p:cNvPr>
              <p:cNvCxnSpPr>
                <a:cxnSpLocks/>
                <a:stCxn id="329" idx="0"/>
                <a:endCxn id="32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1" name="Lige forbindelse 330">
                <a:extLst>
                  <a:ext uri="{FF2B5EF4-FFF2-40B4-BE49-F238E27FC236}">
                    <a16:creationId xmlns:a16="http://schemas.microsoft.com/office/drawing/2014/main" id="{2CDE1D74-B1BF-4E5D-84FD-C2442EC6470A}"/>
                  </a:ext>
                </a:extLst>
              </p:cNvPr>
              <p:cNvCxnSpPr>
                <a:cxnSpLocks/>
                <a:stCxn id="329" idx="1"/>
                <a:endCxn id="32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5F959DB-AA56-43EA-9130-11142AA3AB4A}"/>
                </a:ext>
              </a:extLst>
            </p:cNvPr>
            <p:cNvGrpSpPr/>
            <p:nvPr/>
          </p:nvGrpSpPr>
          <p:grpSpPr>
            <a:xfrm>
              <a:off x="4308804" y="5182532"/>
              <a:ext cx="110215" cy="202903"/>
              <a:chOff x="1758507" y="5170209"/>
              <a:chExt cx="156925" cy="285896"/>
            </a:xfrm>
          </p:grpSpPr>
          <p:sp>
            <p:nvSpPr>
              <p:cNvPr id="326" name="Rektangel 325">
                <a:extLst>
                  <a:ext uri="{FF2B5EF4-FFF2-40B4-BE49-F238E27FC236}">
                    <a16:creationId xmlns:a16="http://schemas.microsoft.com/office/drawing/2014/main" id="{F9411F08-D600-4B48-A978-B872F3693A5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7" name="Lige forbindelse 326">
                <a:extLst>
                  <a:ext uri="{FF2B5EF4-FFF2-40B4-BE49-F238E27FC236}">
                    <a16:creationId xmlns:a16="http://schemas.microsoft.com/office/drawing/2014/main" id="{8F1680C4-98EA-4446-A9A8-67105A2070D7}"/>
                  </a:ext>
                </a:extLst>
              </p:cNvPr>
              <p:cNvCxnSpPr>
                <a:cxnSpLocks/>
                <a:stCxn id="326" idx="0"/>
                <a:endCxn id="32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8" name="Lige forbindelse 327">
                <a:extLst>
                  <a:ext uri="{FF2B5EF4-FFF2-40B4-BE49-F238E27FC236}">
                    <a16:creationId xmlns:a16="http://schemas.microsoft.com/office/drawing/2014/main" id="{173A8A3C-1A17-4315-8FE3-3726197F367E}"/>
                  </a:ext>
                </a:extLst>
              </p:cNvPr>
              <p:cNvCxnSpPr>
                <a:cxnSpLocks/>
                <a:stCxn id="326" idx="1"/>
                <a:endCxn id="32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5BC39412-C05A-4E3C-8BE4-8270071B78E9}"/>
                </a:ext>
              </a:extLst>
            </p:cNvPr>
            <p:cNvGrpSpPr/>
            <p:nvPr/>
          </p:nvGrpSpPr>
          <p:grpSpPr>
            <a:xfrm>
              <a:off x="4499694" y="5182532"/>
              <a:ext cx="110215" cy="202903"/>
              <a:chOff x="1758507" y="5170209"/>
              <a:chExt cx="156925" cy="285896"/>
            </a:xfrm>
          </p:grpSpPr>
          <p:sp>
            <p:nvSpPr>
              <p:cNvPr id="323" name="Rektangel 322">
                <a:extLst>
                  <a:ext uri="{FF2B5EF4-FFF2-40B4-BE49-F238E27FC236}">
                    <a16:creationId xmlns:a16="http://schemas.microsoft.com/office/drawing/2014/main" id="{8A2D31A4-45BC-4226-83EA-1450E31D529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4" name="Lige forbindelse 323">
                <a:extLst>
                  <a:ext uri="{FF2B5EF4-FFF2-40B4-BE49-F238E27FC236}">
                    <a16:creationId xmlns:a16="http://schemas.microsoft.com/office/drawing/2014/main" id="{B0637C6F-D96E-4A08-8C80-BE078091EB45}"/>
                  </a:ext>
                </a:extLst>
              </p:cNvPr>
              <p:cNvCxnSpPr>
                <a:cxnSpLocks/>
                <a:stCxn id="323" idx="0"/>
                <a:endCxn id="32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5" name="Lige forbindelse 324">
                <a:extLst>
                  <a:ext uri="{FF2B5EF4-FFF2-40B4-BE49-F238E27FC236}">
                    <a16:creationId xmlns:a16="http://schemas.microsoft.com/office/drawing/2014/main" id="{1CD63FB6-F200-422D-96D3-849E4E94BC7F}"/>
                  </a:ext>
                </a:extLst>
              </p:cNvPr>
              <p:cNvCxnSpPr>
                <a:cxnSpLocks/>
                <a:stCxn id="323" idx="1"/>
                <a:endCxn id="32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0692F69E-D318-40B9-98FF-D63192104227}"/>
                </a:ext>
              </a:extLst>
            </p:cNvPr>
            <p:cNvGrpSpPr/>
            <p:nvPr/>
          </p:nvGrpSpPr>
          <p:grpSpPr>
            <a:xfrm>
              <a:off x="4690585" y="5182532"/>
              <a:ext cx="110215" cy="202903"/>
              <a:chOff x="1758507" y="5170209"/>
              <a:chExt cx="156925" cy="285896"/>
            </a:xfrm>
          </p:grpSpPr>
          <p:sp>
            <p:nvSpPr>
              <p:cNvPr id="320" name="Rektangel 319">
                <a:extLst>
                  <a:ext uri="{FF2B5EF4-FFF2-40B4-BE49-F238E27FC236}">
                    <a16:creationId xmlns:a16="http://schemas.microsoft.com/office/drawing/2014/main" id="{64491446-3A45-4EA6-9D4D-802456E56B9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1" name="Lige forbindelse 320">
                <a:extLst>
                  <a:ext uri="{FF2B5EF4-FFF2-40B4-BE49-F238E27FC236}">
                    <a16:creationId xmlns:a16="http://schemas.microsoft.com/office/drawing/2014/main" id="{9468B263-B658-4787-8FAA-70E631CE0754}"/>
                  </a:ext>
                </a:extLst>
              </p:cNvPr>
              <p:cNvCxnSpPr>
                <a:cxnSpLocks/>
                <a:stCxn id="320" idx="0"/>
                <a:endCxn id="32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2" name="Lige forbindelse 321">
                <a:extLst>
                  <a:ext uri="{FF2B5EF4-FFF2-40B4-BE49-F238E27FC236}">
                    <a16:creationId xmlns:a16="http://schemas.microsoft.com/office/drawing/2014/main" id="{A92248BA-9919-4E56-9E73-BCC0B453FC06}"/>
                  </a:ext>
                </a:extLst>
              </p:cNvPr>
              <p:cNvCxnSpPr>
                <a:cxnSpLocks/>
                <a:stCxn id="320" idx="1"/>
                <a:endCxn id="32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5C0F4682-F7FE-4F28-997C-E9783815D53B}"/>
                </a:ext>
              </a:extLst>
            </p:cNvPr>
            <p:cNvGrpSpPr/>
            <p:nvPr/>
          </p:nvGrpSpPr>
          <p:grpSpPr>
            <a:xfrm>
              <a:off x="4881475" y="5182532"/>
              <a:ext cx="110215" cy="202903"/>
              <a:chOff x="1758507" y="5170209"/>
              <a:chExt cx="156925" cy="285896"/>
            </a:xfrm>
          </p:grpSpPr>
          <p:sp>
            <p:nvSpPr>
              <p:cNvPr id="317" name="Rektangel 316">
                <a:extLst>
                  <a:ext uri="{FF2B5EF4-FFF2-40B4-BE49-F238E27FC236}">
                    <a16:creationId xmlns:a16="http://schemas.microsoft.com/office/drawing/2014/main" id="{88696E79-2F53-4065-ADC1-877E79BD616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8" name="Lige forbindelse 317">
                <a:extLst>
                  <a:ext uri="{FF2B5EF4-FFF2-40B4-BE49-F238E27FC236}">
                    <a16:creationId xmlns:a16="http://schemas.microsoft.com/office/drawing/2014/main" id="{E6BB927A-A1A1-4147-8525-09DB8EBC4B97}"/>
                  </a:ext>
                </a:extLst>
              </p:cNvPr>
              <p:cNvCxnSpPr>
                <a:cxnSpLocks/>
                <a:stCxn id="317" idx="0"/>
                <a:endCxn id="31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9" name="Lige forbindelse 318">
                <a:extLst>
                  <a:ext uri="{FF2B5EF4-FFF2-40B4-BE49-F238E27FC236}">
                    <a16:creationId xmlns:a16="http://schemas.microsoft.com/office/drawing/2014/main" id="{3040DB55-E8F1-4CC0-87F5-EB7D1DAFF372}"/>
                  </a:ext>
                </a:extLst>
              </p:cNvPr>
              <p:cNvCxnSpPr>
                <a:cxnSpLocks/>
                <a:stCxn id="317" idx="1"/>
                <a:endCxn id="31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30C5856D-7EB1-44F1-875C-5259A4C0CF65}"/>
                </a:ext>
              </a:extLst>
            </p:cNvPr>
            <p:cNvGrpSpPr/>
            <p:nvPr/>
          </p:nvGrpSpPr>
          <p:grpSpPr>
            <a:xfrm>
              <a:off x="5072366" y="5182532"/>
              <a:ext cx="110215" cy="202903"/>
              <a:chOff x="1758507" y="5170209"/>
              <a:chExt cx="156925" cy="285896"/>
            </a:xfrm>
          </p:grpSpPr>
          <p:sp>
            <p:nvSpPr>
              <p:cNvPr id="314" name="Rektangel 313">
                <a:extLst>
                  <a:ext uri="{FF2B5EF4-FFF2-40B4-BE49-F238E27FC236}">
                    <a16:creationId xmlns:a16="http://schemas.microsoft.com/office/drawing/2014/main" id="{0B09BC26-5FB0-4A99-B996-1BB232A35CC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5" name="Lige forbindelse 314">
                <a:extLst>
                  <a:ext uri="{FF2B5EF4-FFF2-40B4-BE49-F238E27FC236}">
                    <a16:creationId xmlns:a16="http://schemas.microsoft.com/office/drawing/2014/main" id="{DDC6ADE4-559F-4C50-8193-6CE446D4712C}"/>
                  </a:ext>
                </a:extLst>
              </p:cNvPr>
              <p:cNvCxnSpPr>
                <a:cxnSpLocks/>
                <a:stCxn id="314" idx="0"/>
                <a:endCxn id="31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6" name="Lige forbindelse 315">
                <a:extLst>
                  <a:ext uri="{FF2B5EF4-FFF2-40B4-BE49-F238E27FC236}">
                    <a16:creationId xmlns:a16="http://schemas.microsoft.com/office/drawing/2014/main" id="{5DA9B54D-A880-453D-83CF-54506191F589}"/>
                  </a:ext>
                </a:extLst>
              </p:cNvPr>
              <p:cNvCxnSpPr>
                <a:cxnSpLocks/>
                <a:stCxn id="314" idx="1"/>
                <a:endCxn id="31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009C4A12-C9BB-451D-8BB0-13DB0991B5A4}"/>
                </a:ext>
              </a:extLst>
            </p:cNvPr>
            <p:cNvGrpSpPr/>
            <p:nvPr/>
          </p:nvGrpSpPr>
          <p:grpSpPr>
            <a:xfrm>
              <a:off x="5263257" y="5182532"/>
              <a:ext cx="110215" cy="202903"/>
              <a:chOff x="1758507" y="5170209"/>
              <a:chExt cx="156925" cy="285896"/>
            </a:xfrm>
          </p:grpSpPr>
          <p:sp>
            <p:nvSpPr>
              <p:cNvPr id="311" name="Rektangel 310">
                <a:extLst>
                  <a:ext uri="{FF2B5EF4-FFF2-40B4-BE49-F238E27FC236}">
                    <a16:creationId xmlns:a16="http://schemas.microsoft.com/office/drawing/2014/main" id="{75532B5E-3029-4B42-A066-2416AD8A3B9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2" name="Lige forbindelse 311">
                <a:extLst>
                  <a:ext uri="{FF2B5EF4-FFF2-40B4-BE49-F238E27FC236}">
                    <a16:creationId xmlns:a16="http://schemas.microsoft.com/office/drawing/2014/main" id="{9BCCDB01-1BFB-49CF-B51A-520C49BCB678}"/>
                  </a:ext>
                </a:extLst>
              </p:cNvPr>
              <p:cNvCxnSpPr>
                <a:cxnSpLocks/>
                <a:stCxn id="311" idx="0"/>
                <a:endCxn id="31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3" name="Lige forbindelse 312">
                <a:extLst>
                  <a:ext uri="{FF2B5EF4-FFF2-40B4-BE49-F238E27FC236}">
                    <a16:creationId xmlns:a16="http://schemas.microsoft.com/office/drawing/2014/main" id="{D9BCA93A-AADE-414E-9278-908103251C31}"/>
                  </a:ext>
                </a:extLst>
              </p:cNvPr>
              <p:cNvCxnSpPr>
                <a:cxnSpLocks/>
                <a:stCxn id="311" idx="1"/>
                <a:endCxn id="31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7F423A1-9A9F-4B15-9ADF-BB8CFC32677F}"/>
                </a:ext>
              </a:extLst>
            </p:cNvPr>
            <p:cNvGrpSpPr/>
            <p:nvPr/>
          </p:nvGrpSpPr>
          <p:grpSpPr>
            <a:xfrm>
              <a:off x="5454147" y="5182532"/>
              <a:ext cx="110215" cy="202903"/>
              <a:chOff x="1758507" y="5170209"/>
              <a:chExt cx="156925" cy="285896"/>
            </a:xfrm>
          </p:grpSpPr>
          <p:sp>
            <p:nvSpPr>
              <p:cNvPr id="308" name="Rektangel 307">
                <a:extLst>
                  <a:ext uri="{FF2B5EF4-FFF2-40B4-BE49-F238E27FC236}">
                    <a16:creationId xmlns:a16="http://schemas.microsoft.com/office/drawing/2014/main" id="{455B303B-E81B-4F77-AA14-AB08E38F55B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9" name="Lige forbindelse 308">
                <a:extLst>
                  <a:ext uri="{FF2B5EF4-FFF2-40B4-BE49-F238E27FC236}">
                    <a16:creationId xmlns:a16="http://schemas.microsoft.com/office/drawing/2014/main" id="{8FCF1153-9A04-479D-8FB1-41C7337FBC89}"/>
                  </a:ext>
                </a:extLst>
              </p:cNvPr>
              <p:cNvCxnSpPr>
                <a:cxnSpLocks/>
                <a:stCxn id="308" idx="0"/>
                <a:endCxn id="30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0" name="Lige forbindelse 309">
                <a:extLst>
                  <a:ext uri="{FF2B5EF4-FFF2-40B4-BE49-F238E27FC236}">
                    <a16:creationId xmlns:a16="http://schemas.microsoft.com/office/drawing/2014/main" id="{2177F88E-4E94-46A9-9600-ACB301F3AFCD}"/>
                  </a:ext>
                </a:extLst>
              </p:cNvPr>
              <p:cNvCxnSpPr>
                <a:cxnSpLocks/>
                <a:stCxn id="308" idx="1"/>
                <a:endCxn id="30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04E80EC-28D2-493F-8CEA-1434F2443A63}"/>
                </a:ext>
              </a:extLst>
            </p:cNvPr>
            <p:cNvGrpSpPr/>
            <p:nvPr/>
          </p:nvGrpSpPr>
          <p:grpSpPr>
            <a:xfrm>
              <a:off x="5645037" y="5182532"/>
              <a:ext cx="110215" cy="202903"/>
              <a:chOff x="1758507" y="5170209"/>
              <a:chExt cx="156925" cy="285896"/>
            </a:xfrm>
          </p:grpSpPr>
          <p:sp>
            <p:nvSpPr>
              <p:cNvPr id="305" name="Rektangel 304">
                <a:extLst>
                  <a:ext uri="{FF2B5EF4-FFF2-40B4-BE49-F238E27FC236}">
                    <a16:creationId xmlns:a16="http://schemas.microsoft.com/office/drawing/2014/main" id="{563AEF8B-181D-41EE-BEF9-CCE96B0D39A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6" name="Lige forbindelse 305">
                <a:extLst>
                  <a:ext uri="{FF2B5EF4-FFF2-40B4-BE49-F238E27FC236}">
                    <a16:creationId xmlns:a16="http://schemas.microsoft.com/office/drawing/2014/main" id="{2EA82724-CCA6-4B9B-90D5-B3A86F27609F}"/>
                  </a:ext>
                </a:extLst>
              </p:cNvPr>
              <p:cNvCxnSpPr>
                <a:cxnSpLocks/>
                <a:stCxn id="305" idx="0"/>
                <a:endCxn id="30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7" name="Lige forbindelse 306">
                <a:extLst>
                  <a:ext uri="{FF2B5EF4-FFF2-40B4-BE49-F238E27FC236}">
                    <a16:creationId xmlns:a16="http://schemas.microsoft.com/office/drawing/2014/main" id="{10919813-B07B-4D1C-A15F-2257B94FB4D5}"/>
                  </a:ext>
                </a:extLst>
              </p:cNvPr>
              <p:cNvCxnSpPr>
                <a:cxnSpLocks/>
                <a:stCxn id="305" idx="1"/>
                <a:endCxn id="30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59814042-E787-4600-9CEC-F5C5A4E7BA48}"/>
                </a:ext>
              </a:extLst>
            </p:cNvPr>
            <p:cNvGrpSpPr/>
            <p:nvPr/>
          </p:nvGrpSpPr>
          <p:grpSpPr>
            <a:xfrm>
              <a:off x="5835932" y="5182532"/>
              <a:ext cx="110215" cy="202903"/>
              <a:chOff x="1758507" y="5170209"/>
              <a:chExt cx="156925" cy="285896"/>
            </a:xfrm>
          </p:grpSpPr>
          <p:sp>
            <p:nvSpPr>
              <p:cNvPr id="302" name="Rektangel 301">
                <a:extLst>
                  <a:ext uri="{FF2B5EF4-FFF2-40B4-BE49-F238E27FC236}">
                    <a16:creationId xmlns:a16="http://schemas.microsoft.com/office/drawing/2014/main" id="{C0088F5E-A0FE-4136-973E-31058339267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3" name="Lige forbindelse 302">
                <a:extLst>
                  <a:ext uri="{FF2B5EF4-FFF2-40B4-BE49-F238E27FC236}">
                    <a16:creationId xmlns:a16="http://schemas.microsoft.com/office/drawing/2014/main" id="{DA4DE5A9-D235-4751-8DE7-9C7976308B96}"/>
                  </a:ext>
                </a:extLst>
              </p:cNvPr>
              <p:cNvCxnSpPr>
                <a:cxnSpLocks/>
                <a:stCxn id="302" idx="0"/>
                <a:endCxn id="30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4" name="Lige forbindelse 303">
                <a:extLst>
                  <a:ext uri="{FF2B5EF4-FFF2-40B4-BE49-F238E27FC236}">
                    <a16:creationId xmlns:a16="http://schemas.microsoft.com/office/drawing/2014/main" id="{309316B6-D28F-460A-B24E-3CA508461FF2}"/>
                  </a:ext>
                </a:extLst>
              </p:cNvPr>
              <p:cNvCxnSpPr>
                <a:cxnSpLocks/>
                <a:stCxn id="302" idx="1"/>
                <a:endCxn id="30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682E3209-52BB-4273-8C79-018343FB4BC3}"/>
                </a:ext>
              </a:extLst>
            </p:cNvPr>
            <p:cNvGrpSpPr/>
            <p:nvPr/>
          </p:nvGrpSpPr>
          <p:grpSpPr>
            <a:xfrm>
              <a:off x="1827227" y="5428729"/>
              <a:ext cx="110215" cy="202903"/>
              <a:chOff x="1758507" y="5170209"/>
              <a:chExt cx="156925" cy="285896"/>
            </a:xfrm>
          </p:grpSpPr>
          <p:sp>
            <p:nvSpPr>
              <p:cNvPr id="299" name="Rektangel 298">
                <a:extLst>
                  <a:ext uri="{FF2B5EF4-FFF2-40B4-BE49-F238E27FC236}">
                    <a16:creationId xmlns:a16="http://schemas.microsoft.com/office/drawing/2014/main" id="{A5032AAF-A0F0-42A1-946E-3DA60E802B6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0" name="Lige forbindelse 299">
                <a:extLst>
                  <a:ext uri="{FF2B5EF4-FFF2-40B4-BE49-F238E27FC236}">
                    <a16:creationId xmlns:a16="http://schemas.microsoft.com/office/drawing/2014/main" id="{EE8C95A7-0405-416B-BA71-648E9B791BCB}"/>
                  </a:ext>
                </a:extLst>
              </p:cNvPr>
              <p:cNvCxnSpPr>
                <a:cxnSpLocks/>
                <a:stCxn id="299" idx="0"/>
                <a:endCxn id="29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1" name="Lige forbindelse 300">
                <a:extLst>
                  <a:ext uri="{FF2B5EF4-FFF2-40B4-BE49-F238E27FC236}">
                    <a16:creationId xmlns:a16="http://schemas.microsoft.com/office/drawing/2014/main" id="{8A8B0756-4C4E-4AFA-88FB-51656B293E89}"/>
                  </a:ext>
                </a:extLst>
              </p:cNvPr>
              <p:cNvCxnSpPr>
                <a:cxnSpLocks/>
                <a:stCxn id="299" idx="1"/>
                <a:endCxn id="29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9A6CE329-D4F0-4C5D-A55B-48321556BF21}"/>
                </a:ext>
              </a:extLst>
            </p:cNvPr>
            <p:cNvGrpSpPr/>
            <p:nvPr/>
          </p:nvGrpSpPr>
          <p:grpSpPr>
            <a:xfrm>
              <a:off x="2018117" y="5428729"/>
              <a:ext cx="110215" cy="202903"/>
              <a:chOff x="1758507" y="5170209"/>
              <a:chExt cx="156925" cy="285896"/>
            </a:xfrm>
          </p:grpSpPr>
          <p:sp>
            <p:nvSpPr>
              <p:cNvPr id="296" name="Rektangel 295">
                <a:extLst>
                  <a:ext uri="{FF2B5EF4-FFF2-40B4-BE49-F238E27FC236}">
                    <a16:creationId xmlns:a16="http://schemas.microsoft.com/office/drawing/2014/main" id="{8F15B4D8-4A38-471C-B3E4-6AAB47FD7BE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7" name="Lige forbindelse 296">
                <a:extLst>
                  <a:ext uri="{FF2B5EF4-FFF2-40B4-BE49-F238E27FC236}">
                    <a16:creationId xmlns:a16="http://schemas.microsoft.com/office/drawing/2014/main" id="{E40D968A-A557-4486-9D71-C6C513DCE3DE}"/>
                  </a:ext>
                </a:extLst>
              </p:cNvPr>
              <p:cNvCxnSpPr>
                <a:cxnSpLocks/>
                <a:stCxn id="296" idx="0"/>
                <a:endCxn id="29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8" name="Lige forbindelse 297">
                <a:extLst>
                  <a:ext uri="{FF2B5EF4-FFF2-40B4-BE49-F238E27FC236}">
                    <a16:creationId xmlns:a16="http://schemas.microsoft.com/office/drawing/2014/main" id="{1E1DF57A-D8A9-42EA-BC33-953DCE4F40DF}"/>
                  </a:ext>
                </a:extLst>
              </p:cNvPr>
              <p:cNvCxnSpPr>
                <a:cxnSpLocks/>
                <a:stCxn id="296" idx="1"/>
                <a:endCxn id="29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7" name="Gruppe 46">
              <a:extLst>
                <a:ext uri="{FF2B5EF4-FFF2-40B4-BE49-F238E27FC236}">
                  <a16:creationId xmlns:a16="http://schemas.microsoft.com/office/drawing/2014/main" id="{301B4DF0-2B8D-45A7-9F3B-CB7723345E38}"/>
                </a:ext>
              </a:extLst>
            </p:cNvPr>
            <p:cNvGrpSpPr/>
            <p:nvPr/>
          </p:nvGrpSpPr>
          <p:grpSpPr>
            <a:xfrm>
              <a:off x="2209008" y="5428729"/>
              <a:ext cx="110215" cy="202903"/>
              <a:chOff x="1758507" y="5170209"/>
              <a:chExt cx="156925" cy="285896"/>
            </a:xfrm>
          </p:grpSpPr>
          <p:sp>
            <p:nvSpPr>
              <p:cNvPr id="293" name="Rektangel 292">
                <a:extLst>
                  <a:ext uri="{FF2B5EF4-FFF2-40B4-BE49-F238E27FC236}">
                    <a16:creationId xmlns:a16="http://schemas.microsoft.com/office/drawing/2014/main" id="{2A7351DF-B6E9-4B4E-8206-EFF2CD840CF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4" name="Lige forbindelse 293">
                <a:extLst>
                  <a:ext uri="{FF2B5EF4-FFF2-40B4-BE49-F238E27FC236}">
                    <a16:creationId xmlns:a16="http://schemas.microsoft.com/office/drawing/2014/main" id="{B001B7A0-E157-4E67-9D07-BE3DFFCCC42E}"/>
                  </a:ext>
                </a:extLst>
              </p:cNvPr>
              <p:cNvCxnSpPr>
                <a:cxnSpLocks/>
                <a:stCxn id="293" idx="0"/>
                <a:endCxn id="29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5" name="Lige forbindelse 294">
                <a:extLst>
                  <a:ext uri="{FF2B5EF4-FFF2-40B4-BE49-F238E27FC236}">
                    <a16:creationId xmlns:a16="http://schemas.microsoft.com/office/drawing/2014/main" id="{E56DEBD1-3754-4490-9EF1-8E4A4A5C4E3E}"/>
                  </a:ext>
                </a:extLst>
              </p:cNvPr>
              <p:cNvCxnSpPr>
                <a:cxnSpLocks/>
                <a:stCxn id="293" idx="1"/>
                <a:endCxn id="29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8" name="Gruppe 47">
              <a:extLst>
                <a:ext uri="{FF2B5EF4-FFF2-40B4-BE49-F238E27FC236}">
                  <a16:creationId xmlns:a16="http://schemas.microsoft.com/office/drawing/2014/main" id="{CAFCB08F-E54A-4120-A0AC-79CB87D75CC5}"/>
                </a:ext>
              </a:extLst>
            </p:cNvPr>
            <p:cNvGrpSpPr/>
            <p:nvPr/>
          </p:nvGrpSpPr>
          <p:grpSpPr>
            <a:xfrm>
              <a:off x="2399898" y="5428729"/>
              <a:ext cx="110215" cy="202903"/>
              <a:chOff x="1758507" y="5170209"/>
              <a:chExt cx="156925" cy="285896"/>
            </a:xfrm>
          </p:grpSpPr>
          <p:sp>
            <p:nvSpPr>
              <p:cNvPr id="290" name="Rektangel 289">
                <a:extLst>
                  <a:ext uri="{FF2B5EF4-FFF2-40B4-BE49-F238E27FC236}">
                    <a16:creationId xmlns:a16="http://schemas.microsoft.com/office/drawing/2014/main" id="{BCE82CF6-8499-422F-864D-5528EB01BBE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1" name="Lige forbindelse 290">
                <a:extLst>
                  <a:ext uri="{FF2B5EF4-FFF2-40B4-BE49-F238E27FC236}">
                    <a16:creationId xmlns:a16="http://schemas.microsoft.com/office/drawing/2014/main" id="{E7A51565-8A44-488F-A651-F41BCD822D52}"/>
                  </a:ext>
                </a:extLst>
              </p:cNvPr>
              <p:cNvCxnSpPr>
                <a:cxnSpLocks/>
                <a:stCxn id="290" idx="0"/>
                <a:endCxn id="29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2" name="Lige forbindelse 291">
                <a:extLst>
                  <a:ext uri="{FF2B5EF4-FFF2-40B4-BE49-F238E27FC236}">
                    <a16:creationId xmlns:a16="http://schemas.microsoft.com/office/drawing/2014/main" id="{DFDF75B5-C6F2-4D6D-BE09-56C880085694}"/>
                  </a:ext>
                </a:extLst>
              </p:cNvPr>
              <p:cNvCxnSpPr>
                <a:cxnSpLocks/>
                <a:stCxn id="290" idx="1"/>
                <a:endCxn id="29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9" name="Gruppe 48">
              <a:extLst>
                <a:ext uri="{FF2B5EF4-FFF2-40B4-BE49-F238E27FC236}">
                  <a16:creationId xmlns:a16="http://schemas.microsoft.com/office/drawing/2014/main" id="{8616F704-C491-4EC1-A99C-C83FCEA135F5}"/>
                </a:ext>
              </a:extLst>
            </p:cNvPr>
            <p:cNvGrpSpPr/>
            <p:nvPr/>
          </p:nvGrpSpPr>
          <p:grpSpPr>
            <a:xfrm>
              <a:off x="2590789" y="5428729"/>
              <a:ext cx="110215" cy="202903"/>
              <a:chOff x="1758507" y="5170209"/>
              <a:chExt cx="156925" cy="285896"/>
            </a:xfrm>
          </p:grpSpPr>
          <p:sp>
            <p:nvSpPr>
              <p:cNvPr id="287" name="Rektangel 286">
                <a:extLst>
                  <a:ext uri="{FF2B5EF4-FFF2-40B4-BE49-F238E27FC236}">
                    <a16:creationId xmlns:a16="http://schemas.microsoft.com/office/drawing/2014/main" id="{B889F749-01E3-4C23-BC1F-19A2724AAFE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8" name="Lige forbindelse 287">
                <a:extLst>
                  <a:ext uri="{FF2B5EF4-FFF2-40B4-BE49-F238E27FC236}">
                    <a16:creationId xmlns:a16="http://schemas.microsoft.com/office/drawing/2014/main" id="{0D724A3E-6F3F-40FD-93E1-9C827E054C0B}"/>
                  </a:ext>
                </a:extLst>
              </p:cNvPr>
              <p:cNvCxnSpPr>
                <a:cxnSpLocks/>
                <a:stCxn id="287" idx="0"/>
                <a:endCxn id="28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9" name="Lige forbindelse 288">
                <a:extLst>
                  <a:ext uri="{FF2B5EF4-FFF2-40B4-BE49-F238E27FC236}">
                    <a16:creationId xmlns:a16="http://schemas.microsoft.com/office/drawing/2014/main" id="{386ACCF6-0C2E-470C-93D5-F5593A91B2AE}"/>
                  </a:ext>
                </a:extLst>
              </p:cNvPr>
              <p:cNvCxnSpPr>
                <a:cxnSpLocks/>
                <a:stCxn id="287" idx="1"/>
                <a:endCxn id="28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0" name="Gruppe 49">
              <a:extLst>
                <a:ext uri="{FF2B5EF4-FFF2-40B4-BE49-F238E27FC236}">
                  <a16:creationId xmlns:a16="http://schemas.microsoft.com/office/drawing/2014/main" id="{B6409CB9-7800-4DAE-A3D7-3E6CD68062B9}"/>
                </a:ext>
              </a:extLst>
            </p:cNvPr>
            <p:cNvGrpSpPr/>
            <p:nvPr/>
          </p:nvGrpSpPr>
          <p:grpSpPr>
            <a:xfrm>
              <a:off x="2781680" y="5428729"/>
              <a:ext cx="110215" cy="202903"/>
              <a:chOff x="1758507" y="5170209"/>
              <a:chExt cx="156925" cy="285896"/>
            </a:xfrm>
          </p:grpSpPr>
          <p:sp>
            <p:nvSpPr>
              <p:cNvPr id="284" name="Rektangel 283">
                <a:extLst>
                  <a:ext uri="{FF2B5EF4-FFF2-40B4-BE49-F238E27FC236}">
                    <a16:creationId xmlns:a16="http://schemas.microsoft.com/office/drawing/2014/main" id="{8801A58F-930B-4576-BBBA-0B2FC1D1AEB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5" name="Lige forbindelse 284">
                <a:extLst>
                  <a:ext uri="{FF2B5EF4-FFF2-40B4-BE49-F238E27FC236}">
                    <a16:creationId xmlns:a16="http://schemas.microsoft.com/office/drawing/2014/main" id="{F2B4BA4E-323A-49BB-8CB5-0AE696B2E776}"/>
                  </a:ext>
                </a:extLst>
              </p:cNvPr>
              <p:cNvCxnSpPr>
                <a:cxnSpLocks/>
                <a:stCxn id="284" idx="0"/>
                <a:endCxn id="28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6" name="Lige forbindelse 285">
                <a:extLst>
                  <a:ext uri="{FF2B5EF4-FFF2-40B4-BE49-F238E27FC236}">
                    <a16:creationId xmlns:a16="http://schemas.microsoft.com/office/drawing/2014/main" id="{DC18E852-84FA-4E1E-844C-8CD6F32BF111}"/>
                  </a:ext>
                </a:extLst>
              </p:cNvPr>
              <p:cNvCxnSpPr>
                <a:cxnSpLocks/>
                <a:stCxn id="284" idx="1"/>
                <a:endCxn id="28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1" name="Gruppe 50">
              <a:extLst>
                <a:ext uri="{FF2B5EF4-FFF2-40B4-BE49-F238E27FC236}">
                  <a16:creationId xmlns:a16="http://schemas.microsoft.com/office/drawing/2014/main" id="{90755FBE-7E3B-4A02-A07B-D2C535492C7A}"/>
                </a:ext>
              </a:extLst>
            </p:cNvPr>
            <p:cNvGrpSpPr/>
            <p:nvPr/>
          </p:nvGrpSpPr>
          <p:grpSpPr>
            <a:xfrm>
              <a:off x="2972570" y="5428729"/>
              <a:ext cx="110215" cy="202903"/>
              <a:chOff x="1758507" y="5170209"/>
              <a:chExt cx="156925" cy="285896"/>
            </a:xfrm>
          </p:grpSpPr>
          <p:sp>
            <p:nvSpPr>
              <p:cNvPr id="281" name="Rektangel 280">
                <a:extLst>
                  <a:ext uri="{FF2B5EF4-FFF2-40B4-BE49-F238E27FC236}">
                    <a16:creationId xmlns:a16="http://schemas.microsoft.com/office/drawing/2014/main" id="{8C42747F-239A-4D30-AEC6-9885894DA17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2" name="Lige forbindelse 281">
                <a:extLst>
                  <a:ext uri="{FF2B5EF4-FFF2-40B4-BE49-F238E27FC236}">
                    <a16:creationId xmlns:a16="http://schemas.microsoft.com/office/drawing/2014/main" id="{88AB354A-477A-4962-BC2E-CEE1DEB34B4E}"/>
                  </a:ext>
                </a:extLst>
              </p:cNvPr>
              <p:cNvCxnSpPr>
                <a:cxnSpLocks/>
                <a:stCxn id="281" idx="0"/>
                <a:endCxn id="28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3" name="Lige forbindelse 282">
                <a:extLst>
                  <a:ext uri="{FF2B5EF4-FFF2-40B4-BE49-F238E27FC236}">
                    <a16:creationId xmlns:a16="http://schemas.microsoft.com/office/drawing/2014/main" id="{28A5562F-7502-4F68-8F1F-4AF8079B2136}"/>
                  </a:ext>
                </a:extLst>
              </p:cNvPr>
              <p:cNvCxnSpPr>
                <a:cxnSpLocks/>
                <a:stCxn id="281" idx="1"/>
                <a:endCxn id="28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2" name="Gruppe 51">
              <a:extLst>
                <a:ext uri="{FF2B5EF4-FFF2-40B4-BE49-F238E27FC236}">
                  <a16:creationId xmlns:a16="http://schemas.microsoft.com/office/drawing/2014/main" id="{31B2478F-4A20-4A8E-B9D7-70D9CE848D87}"/>
                </a:ext>
              </a:extLst>
            </p:cNvPr>
            <p:cNvGrpSpPr/>
            <p:nvPr/>
          </p:nvGrpSpPr>
          <p:grpSpPr>
            <a:xfrm>
              <a:off x="3163460" y="5428729"/>
              <a:ext cx="110215" cy="202903"/>
              <a:chOff x="1758507" y="5170209"/>
              <a:chExt cx="156925" cy="285896"/>
            </a:xfrm>
          </p:grpSpPr>
          <p:sp>
            <p:nvSpPr>
              <p:cNvPr id="278" name="Rektangel 277">
                <a:extLst>
                  <a:ext uri="{FF2B5EF4-FFF2-40B4-BE49-F238E27FC236}">
                    <a16:creationId xmlns:a16="http://schemas.microsoft.com/office/drawing/2014/main" id="{9AA4FAF0-FFFB-4F19-9779-A57CF65C583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9" name="Lige forbindelse 278">
                <a:extLst>
                  <a:ext uri="{FF2B5EF4-FFF2-40B4-BE49-F238E27FC236}">
                    <a16:creationId xmlns:a16="http://schemas.microsoft.com/office/drawing/2014/main" id="{E54953B6-73C9-419C-8151-305CE8C95EA3}"/>
                  </a:ext>
                </a:extLst>
              </p:cNvPr>
              <p:cNvCxnSpPr>
                <a:cxnSpLocks/>
                <a:stCxn id="278" idx="0"/>
                <a:endCxn id="27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0" name="Lige forbindelse 279">
                <a:extLst>
                  <a:ext uri="{FF2B5EF4-FFF2-40B4-BE49-F238E27FC236}">
                    <a16:creationId xmlns:a16="http://schemas.microsoft.com/office/drawing/2014/main" id="{6F739215-E3B9-4643-A932-9DC29A6E3B1A}"/>
                  </a:ext>
                </a:extLst>
              </p:cNvPr>
              <p:cNvCxnSpPr>
                <a:cxnSpLocks/>
                <a:stCxn id="278" idx="1"/>
                <a:endCxn id="27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3" name="Gruppe 52">
              <a:extLst>
                <a:ext uri="{FF2B5EF4-FFF2-40B4-BE49-F238E27FC236}">
                  <a16:creationId xmlns:a16="http://schemas.microsoft.com/office/drawing/2014/main" id="{316E171A-7C8C-49FC-9785-8AF9C9FD8F9A}"/>
                </a:ext>
              </a:extLst>
            </p:cNvPr>
            <p:cNvGrpSpPr/>
            <p:nvPr/>
          </p:nvGrpSpPr>
          <p:grpSpPr>
            <a:xfrm>
              <a:off x="3354351" y="5428729"/>
              <a:ext cx="110215" cy="202903"/>
              <a:chOff x="1758507" y="5170209"/>
              <a:chExt cx="156925" cy="285896"/>
            </a:xfrm>
          </p:grpSpPr>
          <p:sp>
            <p:nvSpPr>
              <p:cNvPr id="275" name="Rektangel 274">
                <a:extLst>
                  <a:ext uri="{FF2B5EF4-FFF2-40B4-BE49-F238E27FC236}">
                    <a16:creationId xmlns:a16="http://schemas.microsoft.com/office/drawing/2014/main" id="{B89FAB74-DFDC-45DA-A449-D8F50D4214A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6" name="Lige forbindelse 275">
                <a:extLst>
                  <a:ext uri="{FF2B5EF4-FFF2-40B4-BE49-F238E27FC236}">
                    <a16:creationId xmlns:a16="http://schemas.microsoft.com/office/drawing/2014/main" id="{85FA33B7-8A13-49A4-AA4B-A1B626CBF141}"/>
                  </a:ext>
                </a:extLst>
              </p:cNvPr>
              <p:cNvCxnSpPr>
                <a:cxnSpLocks/>
                <a:stCxn id="275" idx="0"/>
                <a:endCxn id="27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7" name="Lige forbindelse 276">
                <a:extLst>
                  <a:ext uri="{FF2B5EF4-FFF2-40B4-BE49-F238E27FC236}">
                    <a16:creationId xmlns:a16="http://schemas.microsoft.com/office/drawing/2014/main" id="{B7009856-B685-40B4-A590-90AF34778D91}"/>
                  </a:ext>
                </a:extLst>
              </p:cNvPr>
              <p:cNvCxnSpPr>
                <a:cxnSpLocks/>
                <a:stCxn id="275" idx="1"/>
                <a:endCxn id="27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4" name="Gruppe 53">
              <a:extLst>
                <a:ext uri="{FF2B5EF4-FFF2-40B4-BE49-F238E27FC236}">
                  <a16:creationId xmlns:a16="http://schemas.microsoft.com/office/drawing/2014/main" id="{607483BC-E15A-4593-9805-647ACB7A0912}"/>
                </a:ext>
              </a:extLst>
            </p:cNvPr>
            <p:cNvGrpSpPr/>
            <p:nvPr/>
          </p:nvGrpSpPr>
          <p:grpSpPr>
            <a:xfrm>
              <a:off x="3545241" y="5428729"/>
              <a:ext cx="110215" cy="202903"/>
              <a:chOff x="1758507" y="5170209"/>
              <a:chExt cx="156925" cy="285896"/>
            </a:xfrm>
          </p:grpSpPr>
          <p:sp>
            <p:nvSpPr>
              <p:cNvPr id="272" name="Rektangel 271">
                <a:extLst>
                  <a:ext uri="{FF2B5EF4-FFF2-40B4-BE49-F238E27FC236}">
                    <a16:creationId xmlns:a16="http://schemas.microsoft.com/office/drawing/2014/main" id="{080041B2-E1E4-483A-ACF8-3D3CDA57BAC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3" name="Lige forbindelse 272">
                <a:extLst>
                  <a:ext uri="{FF2B5EF4-FFF2-40B4-BE49-F238E27FC236}">
                    <a16:creationId xmlns:a16="http://schemas.microsoft.com/office/drawing/2014/main" id="{B52C2E6C-2D63-4629-8C37-FDFE28795681}"/>
                  </a:ext>
                </a:extLst>
              </p:cNvPr>
              <p:cNvCxnSpPr>
                <a:cxnSpLocks/>
                <a:stCxn id="272" idx="0"/>
                <a:endCxn id="27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4" name="Lige forbindelse 273">
                <a:extLst>
                  <a:ext uri="{FF2B5EF4-FFF2-40B4-BE49-F238E27FC236}">
                    <a16:creationId xmlns:a16="http://schemas.microsoft.com/office/drawing/2014/main" id="{00523520-3BFB-41E1-A2D0-D2AECA37BBE9}"/>
                  </a:ext>
                </a:extLst>
              </p:cNvPr>
              <p:cNvCxnSpPr>
                <a:cxnSpLocks/>
                <a:stCxn id="272" idx="1"/>
                <a:endCxn id="27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5" name="Gruppe 54">
              <a:extLst>
                <a:ext uri="{FF2B5EF4-FFF2-40B4-BE49-F238E27FC236}">
                  <a16:creationId xmlns:a16="http://schemas.microsoft.com/office/drawing/2014/main" id="{37C04FA3-A8E6-4477-B3CE-BB2FFDA8229E}"/>
                </a:ext>
              </a:extLst>
            </p:cNvPr>
            <p:cNvGrpSpPr/>
            <p:nvPr/>
          </p:nvGrpSpPr>
          <p:grpSpPr>
            <a:xfrm>
              <a:off x="3736132" y="5428729"/>
              <a:ext cx="110215" cy="202903"/>
              <a:chOff x="1758507" y="5170209"/>
              <a:chExt cx="156925" cy="285896"/>
            </a:xfrm>
          </p:grpSpPr>
          <p:sp>
            <p:nvSpPr>
              <p:cNvPr id="269" name="Rektangel 268">
                <a:extLst>
                  <a:ext uri="{FF2B5EF4-FFF2-40B4-BE49-F238E27FC236}">
                    <a16:creationId xmlns:a16="http://schemas.microsoft.com/office/drawing/2014/main" id="{F4D79E62-BB38-419A-BED7-01262F7A192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0" name="Lige forbindelse 269">
                <a:extLst>
                  <a:ext uri="{FF2B5EF4-FFF2-40B4-BE49-F238E27FC236}">
                    <a16:creationId xmlns:a16="http://schemas.microsoft.com/office/drawing/2014/main" id="{3C6168A2-4768-4B84-A69F-30EE32BE58BF}"/>
                  </a:ext>
                </a:extLst>
              </p:cNvPr>
              <p:cNvCxnSpPr>
                <a:cxnSpLocks/>
                <a:stCxn id="269" idx="0"/>
                <a:endCxn id="26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1" name="Lige forbindelse 270">
                <a:extLst>
                  <a:ext uri="{FF2B5EF4-FFF2-40B4-BE49-F238E27FC236}">
                    <a16:creationId xmlns:a16="http://schemas.microsoft.com/office/drawing/2014/main" id="{2455A280-CF7B-4AFD-9F6E-FB4F2E8E56C1}"/>
                  </a:ext>
                </a:extLst>
              </p:cNvPr>
              <p:cNvCxnSpPr>
                <a:cxnSpLocks/>
                <a:stCxn id="269" idx="1"/>
                <a:endCxn id="26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6" name="Gruppe 55">
              <a:extLst>
                <a:ext uri="{FF2B5EF4-FFF2-40B4-BE49-F238E27FC236}">
                  <a16:creationId xmlns:a16="http://schemas.microsoft.com/office/drawing/2014/main" id="{4E9EBFB8-2D81-408A-B065-611161BC5D2E}"/>
                </a:ext>
              </a:extLst>
            </p:cNvPr>
            <p:cNvGrpSpPr/>
            <p:nvPr/>
          </p:nvGrpSpPr>
          <p:grpSpPr>
            <a:xfrm>
              <a:off x="3927023" y="5428729"/>
              <a:ext cx="110215" cy="202903"/>
              <a:chOff x="1758507" y="5170209"/>
              <a:chExt cx="156925" cy="285896"/>
            </a:xfrm>
          </p:grpSpPr>
          <p:sp>
            <p:nvSpPr>
              <p:cNvPr id="266" name="Rektangel 265">
                <a:extLst>
                  <a:ext uri="{FF2B5EF4-FFF2-40B4-BE49-F238E27FC236}">
                    <a16:creationId xmlns:a16="http://schemas.microsoft.com/office/drawing/2014/main" id="{68D7DA9E-4CDF-4DC0-B947-9735ABF1FBE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7" name="Lige forbindelse 266">
                <a:extLst>
                  <a:ext uri="{FF2B5EF4-FFF2-40B4-BE49-F238E27FC236}">
                    <a16:creationId xmlns:a16="http://schemas.microsoft.com/office/drawing/2014/main" id="{2FB22E4E-1E8A-47F4-959E-D1A1BC931720}"/>
                  </a:ext>
                </a:extLst>
              </p:cNvPr>
              <p:cNvCxnSpPr>
                <a:cxnSpLocks/>
                <a:stCxn id="266" idx="0"/>
                <a:endCxn id="26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8" name="Lige forbindelse 267">
                <a:extLst>
                  <a:ext uri="{FF2B5EF4-FFF2-40B4-BE49-F238E27FC236}">
                    <a16:creationId xmlns:a16="http://schemas.microsoft.com/office/drawing/2014/main" id="{AEE204B7-9A75-4FC4-A9AC-7159B5115EED}"/>
                  </a:ext>
                </a:extLst>
              </p:cNvPr>
              <p:cNvCxnSpPr>
                <a:cxnSpLocks/>
                <a:stCxn id="266" idx="1"/>
                <a:endCxn id="26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009F6641-E049-4EDB-8D68-0148EDFBAFA9}"/>
                </a:ext>
              </a:extLst>
            </p:cNvPr>
            <p:cNvGrpSpPr/>
            <p:nvPr/>
          </p:nvGrpSpPr>
          <p:grpSpPr>
            <a:xfrm>
              <a:off x="4117913" y="5428729"/>
              <a:ext cx="110215" cy="202903"/>
              <a:chOff x="1758507" y="5170209"/>
              <a:chExt cx="156925" cy="285896"/>
            </a:xfrm>
          </p:grpSpPr>
          <p:sp>
            <p:nvSpPr>
              <p:cNvPr id="263" name="Rektangel 262">
                <a:extLst>
                  <a:ext uri="{FF2B5EF4-FFF2-40B4-BE49-F238E27FC236}">
                    <a16:creationId xmlns:a16="http://schemas.microsoft.com/office/drawing/2014/main" id="{44D94932-69CE-4E1A-88DD-1315638D93B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4" name="Lige forbindelse 263">
                <a:extLst>
                  <a:ext uri="{FF2B5EF4-FFF2-40B4-BE49-F238E27FC236}">
                    <a16:creationId xmlns:a16="http://schemas.microsoft.com/office/drawing/2014/main" id="{41ECF9EE-DB08-4947-A27E-44743062AA67}"/>
                  </a:ext>
                </a:extLst>
              </p:cNvPr>
              <p:cNvCxnSpPr>
                <a:cxnSpLocks/>
                <a:stCxn id="263" idx="0"/>
                <a:endCxn id="26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5" name="Lige forbindelse 264">
                <a:extLst>
                  <a:ext uri="{FF2B5EF4-FFF2-40B4-BE49-F238E27FC236}">
                    <a16:creationId xmlns:a16="http://schemas.microsoft.com/office/drawing/2014/main" id="{1EDC328A-8E3E-46F3-8F1C-ECFD318A4293}"/>
                  </a:ext>
                </a:extLst>
              </p:cNvPr>
              <p:cNvCxnSpPr>
                <a:cxnSpLocks/>
                <a:stCxn id="263" idx="1"/>
                <a:endCxn id="26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408147F0-B603-415D-AB0F-55EE5BF9175C}"/>
                </a:ext>
              </a:extLst>
            </p:cNvPr>
            <p:cNvGrpSpPr/>
            <p:nvPr/>
          </p:nvGrpSpPr>
          <p:grpSpPr>
            <a:xfrm>
              <a:off x="4308804" y="5428729"/>
              <a:ext cx="110215" cy="202903"/>
              <a:chOff x="1758507" y="5170209"/>
              <a:chExt cx="156925" cy="285896"/>
            </a:xfrm>
          </p:grpSpPr>
          <p:sp>
            <p:nvSpPr>
              <p:cNvPr id="260" name="Rektangel 259">
                <a:extLst>
                  <a:ext uri="{FF2B5EF4-FFF2-40B4-BE49-F238E27FC236}">
                    <a16:creationId xmlns:a16="http://schemas.microsoft.com/office/drawing/2014/main" id="{F702CC43-BBBC-44E7-B673-C538BAA7C6B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1" name="Lige forbindelse 260">
                <a:extLst>
                  <a:ext uri="{FF2B5EF4-FFF2-40B4-BE49-F238E27FC236}">
                    <a16:creationId xmlns:a16="http://schemas.microsoft.com/office/drawing/2014/main" id="{0E124B89-4291-496A-986C-4DD61DA7BE31}"/>
                  </a:ext>
                </a:extLst>
              </p:cNvPr>
              <p:cNvCxnSpPr>
                <a:cxnSpLocks/>
                <a:stCxn id="260" idx="0"/>
                <a:endCxn id="26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2" name="Lige forbindelse 261">
                <a:extLst>
                  <a:ext uri="{FF2B5EF4-FFF2-40B4-BE49-F238E27FC236}">
                    <a16:creationId xmlns:a16="http://schemas.microsoft.com/office/drawing/2014/main" id="{C2AB6B66-1157-441E-BE54-4A1BBAAEB5E7}"/>
                  </a:ext>
                </a:extLst>
              </p:cNvPr>
              <p:cNvCxnSpPr>
                <a:cxnSpLocks/>
                <a:stCxn id="260" idx="1"/>
                <a:endCxn id="26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9" name="Gruppe 58">
              <a:extLst>
                <a:ext uri="{FF2B5EF4-FFF2-40B4-BE49-F238E27FC236}">
                  <a16:creationId xmlns:a16="http://schemas.microsoft.com/office/drawing/2014/main" id="{A253DD68-0A97-4F52-A2D8-D2EF4D65DB9D}"/>
                </a:ext>
              </a:extLst>
            </p:cNvPr>
            <p:cNvGrpSpPr/>
            <p:nvPr/>
          </p:nvGrpSpPr>
          <p:grpSpPr>
            <a:xfrm>
              <a:off x="4499694" y="5428729"/>
              <a:ext cx="110215" cy="202903"/>
              <a:chOff x="1758507" y="5170209"/>
              <a:chExt cx="156925" cy="285896"/>
            </a:xfrm>
          </p:grpSpPr>
          <p:sp>
            <p:nvSpPr>
              <p:cNvPr id="257" name="Rektangel 256">
                <a:extLst>
                  <a:ext uri="{FF2B5EF4-FFF2-40B4-BE49-F238E27FC236}">
                    <a16:creationId xmlns:a16="http://schemas.microsoft.com/office/drawing/2014/main" id="{014FCC86-CA4B-4F6A-A89D-585FCC79371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8" name="Lige forbindelse 257">
                <a:extLst>
                  <a:ext uri="{FF2B5EF4-FFF2-40B4-BE49-F238E27FC236}">
                    <a16:creationId xmlns:a16="http://schemas.microsoft.com/office/drawing/2014/main" id="{1BE36404-A093-4B87-AD47-32678D3EF3F1}"/>
                  </a:ext>
                </a:extLst>
              </p:cNvPr>
              <p:cNvCxnSpPr>
                <a:cxnSpLocks/>
                <a:stCxn id="257" idx="0"/>
                <a:endCxn id="25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9" name="Lige forbindelse 258">
                <a:extLst>
                  <a:ext uri="{FF2B5EF4-FFF2-40B4-BE49-F238E27FC236}">
                    <a16:creationId xmlns:a16="http://schemas.microsoft.com/office/drawing/2014/main" id="{01669C7B-38B7-4674-AE48-9AF5E5240BFA}"/>
                  </a:ext>
                </a:extLst>
              </p:cNvPr>
              <p:cNvCxnSpPr>
                <a:cxnSpLocks/>
                <a:stCxn id="257" idx="1"/>
                <a:endCxn id="25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949EA370-43C0-47DC-93C2-DFFFB5C617D7}"/>
                </a:ext>
              </a:extLst>
            </p:cNvPr>
            <p:cNvGrpSpPr/>
            <p:nvPr/>
          </p:nvGrpSpPr>
          <p:grpSpPr>
            <a:xfrm>
              <a:off x="4690585" y="5428729"/>
              <a:ext cx="110215" cy="202903"/>
              <a:chOff x="1758507" y="5170209"/>
              <a:chExt cx="156925" cy="285896"/>
            </a:xfrm>
          </p:grpSpPr>
          <p:sp>
            <p:nvSpPr>
              <p:cNvPr id="254" name="Rektangel 253">
                <a:extLst>
                  <a:ext uri="{FF2B5EF4-FFF2-40B4-BE49-F238E27FC236}">
                    <a16:creationId xmlns:a16="http://schemas.microsoft.com/office/drawing/2014/main" id="{748C2C8A-A0FB-469C-A1D6-55F15F57391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5" name="Lige forbindelse 254">
                <a:extLst>
                  <a:ext uri="{FF2B5EF4-FFF2-40B4-BE49-F238E27FC236}">
                    <a16:creationId xmlns:a16="http://schemas.microsoft.com/office/drawing/2014/main" id="{261D87D5-1FB0-4C9A-AEDB-04031D648D89}"/>
                  </a:ext>
                </a:extLst>
              </p:cNvPr>
              <p:cNvCxnSpPr>
                <a:cxnSpLocks/>
                <a:stCxn id="254" idx="0"/>
                <a:endCxn id="25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6" name="Lige forbindelse 255">
                <a:extLst>
                  <a:ext uri="{FF2B5EF4-FFF2-40B4-BE49-F238E27FC236}">
                    <a16:creationId xmlns:a16="http://schemas.microsoft.com/office/drawing/2014/main" id="{7E784230-A1C3-4F8A-9293-7382FED03F13}"/>
                  </a:ext>
                </a:extLst>
              </p:cNvPr>
              <p:cNvCxnSpPr>
                <a:cxnSpLocks/>
                <a:stCxn id="254" idx="1"/>
                <a:endCxn id="25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1" name="Gruppe 60">
              <a:extLst>
                <a:ext uri="{FF2B5EF4-FFF2-40B4-BE49-F238E27FC236}">
                  <a16:creationId xmlns:a16="http://schemas.microsoft.com/office/drawing/2014/main" id="{8570B52D-BCB6-4D9E-9590-DF7379301175}"/>
                </a:ext>
              </a:extLst>
            </p:cNvPr>
            <p:cNvGrpSpPr/>
            <p:nvPr/>
          </p:nvGrpSpPr>
          <p:grpSpPr>
            <a:xfrm>
              <a:off x="4881475" y="5428729"/>
              <a:ext cx="110215" cy="202903"/>
              <a:chOff x="1758507" y="5170209"/>
              <a:chExt cx="156925" cy="285896"/>
            </a:xfrm>
          </p:grpSpPr>
          <p:sp>
            <p:nvSpPr>
              <p:cNvPr id="251" name="Rektangel 250">
                <a:extLst>
                  <a:ext uri="{FF2B5EF4-FFF2-40B4-BE49-F238E27FC236}">
                    <a16:creationId xmlns:a16="http://schemas.microsoft.com/office/drawing/2014/main" id="{7205E8A9-1570-4323-A7FA-211F7E5D3F4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2" name="Lige forbindelse 251">
                <a:extLst>
                  <a:ext uri="{FF2B5EF4-FFF2-40B4-BE49-F238E27FC236}">
                    <a16:creationId xmlns:a16="http://schemas.microsoft.com/office/drawing/2014/main" id="{39081F67-6FF9-40C8-9779-9CDA215C5AFF}"/>
                  </a:ext>
                </a:extLst>
              </p:cNvPr>
              <p:cNvCxnSpPr>
                <a:cxnSpLocks/>
                <a:stCxn id="251" idx="0"/>
                <a:endCxn id="25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3" name="Lige forbindelse 252">
                <a:extLst>
                  <a:ext uri="{FF2B5EF4-FFF2-40B4-BE49-F238E27FC236}">
                    <a16:creationId xmlns:a16="http://schemas.microsoft.com/office/drawing/2014/main" id="{E4037E75-5EE3-4B41-8A44-3561DA1F6C64}"/>
                  </a:ext>
                </a:extLst>
              </p:cNvPr>
              <p:cNvCxnSpPr>
                <a:cxnSpLocks/>
                <a:stCxn id="251" idx="1"/>
                <a:endCxn id="25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2" name="Gruppe 61">
              <a:extLst>
                <a:ext uri="{FF2B5EF4-FFF2-40B4-BE49-F238E27FC236}">
                  <a16:creationId xmlns:a16="http://schemas.microsoft.com/office/drawing/2014/main" id="{BA45D308-1B4E-47C8-BABD-CF4C7E00A4EA}"/>
                </a:ext>
              </a:extLst>
            </p:cNvPr>
            <p:cNvGrpSpPr/>
            <p:nvPr/>
          </p:nvGrpSpPr>
          <p:grpSpPr>
            <a:xfrm>
              <a:off x="5072366" y="5428729"/>
              <a:ext cx="110215" cy="202903"/>
              <a:chOff x="1758507" y="5170209"/>
              <a:chExt cx="156925" cy="285896"/>
            </a:xfrm>
          </p:grpSpPr>
          <p:sp>
            <p:nvSpPr>
              <p:cNvPr id="248" name="Rektangel 247">
                <a:extLst>
                  <a:ext uri="{FF2B5EF4-FFF2-40B4-BE49-F238E27FC236}">
                    <a16:creationId xmlns:a16="http://schemas.microsoft.com/office/drawing/2014/main" id="{2CE4E9A1-D324-4C9E-AE3F-D757F88E518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9" name="Lige forbindelse 248">
                <a:extLst>
                  <a:ext uri="{FF2B5EF4-FFF2-40B4-BE49-F238E27FC236}">
                    <a16:creationId xmlns:a16="http://schemas.microsoft.com/office/drawing/2014/main" id="{5EB45B06-87BC-470E-A072-92979FB90DC5}"/>
                  </a:ext>
                </a:extLst>
              </p:cNvPr>
              <p:cNvCxnSpPr>
                <a:cxnSpLocks/>
                <a:stCxn id="248" idx="0"/>
                <a:endCxn id="24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0" name="Lige forbindelse 249">
                <a:extLst>
                  <a:ext uri="{FF2B5EF4-FFF2-40B4-BE49-F238E27FC236}">
                    <a16:creationId xmlns:a16="http://schemas.microsoft.com/office/drawing/2014/main" id="{E4956A4D-40CE-4574-8DD2-2589B00AF601}"/>
                  </a:ext>
                </a:extLst>
              </p:cNvPr>
              <p:cNvCxnSpPr>
                <a:cxnSpLocks/>
                <a:stCxn id="248" idx="1"/>
                <a:endCxn id="24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3" name="Gruppe 62">
              <a:extLst>
                <a:ext uri="{FF2B5EF4-FFF2-40B4-BE49-F238E27FC236}">
                  <a16:creationId xmlns:a16="http://schemas.microsoft.com/office/drawing/2014/main" id="{A4E68C0A-2F7A-4FDC-9586-218ED8BE1A98}"/>
                </a:ext>
              </a:extLst>
            </p:cNvPr>
            <p:cNvGrpSpPr/>
            <p:nvPr/>
          </p:nvGrpSpPr>
          <p:grpSpPr>
            <a:xfrm>
              <a:off x="5263257" y="5428729"/>
              <a:ext cx="110215" cy="202903"/>
              <a:chOff x="1758507" y="5170209"/>
              <a:chExt cx="156925" cy="285896"/>
            </a:xfrm>
          </p:grpSpPr>
          <p:sp>
            <p:nvSpPr>
              <p:cNvPr id="245" name="Rektangel 244">
                <a:extLst>
                  <a:ext uri="{FF2B5EF4-FFF2-40B4-BE49-F238E27FC236}">
                    <a16:creationId xmlns:a16="http://schemas.microsoft.com/office/drawing/2014/main" id="{345A319C-9333-4E36-9B23-E9DC6451C24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6" name="Lige forbindelse 245">
                <a:extLst>
                  <a:ext uri="{FF2B5EF4-FFF2-40B4-BE49-F238E27FC236}">
                    <a16:creationId xmlns:a16="http://schemas.microsoft.com/office/drawing/2014/main" id="{ADAFBD09-90DB-45BE-AAB7-25F98A63B874}"/>
                  </a:ext>
                </a:extLst>
              </p:cNvPr>
              <p:cNvCxnSpPr>
                <a:cxnSpLocks/>
                <a:stCxn id="245" idx="0"/>
                <a:endCxn id="24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7" name="Lige forbindelse 246">
                <a:extLst>
                  <a:ext uri="{FF2B5EF4-FFF2-40B4-BE49-F238E27FC236}">
                    <a16:creationId xmlns:a16="http://schemas.microsoft.com/office/drawing/2014/main" id="{41A7EBF9-92B9-4471-AEF6-3893341E30A7}"/>
                  </a:ext>
                </a:extLst>
              </p:cNvPr>
              <p:cNvCxnSpPr>
                <a:cxnSpLocks/>
                <a:stCxn id="245" idx="1"/>
                <a:endCxn id="24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4" name="Gruppe 63">
              <a:extLst>
                <a:ext uri="{FF2B5EF4-FFF2-40B4-BE49-F238E27FC236}">
                  <a16:creationId xmlns:a16="http://schemas.microsoft.com/office/drawing/2014/main" id="{9AC142FE-9CFC-40FA-B9E7-01C1C42CD982}"/>
                </a:ext>
              </a:extLst>
            </p:cNvPr>
            <p:cNvGrpSpPr/>
            <p:nvPr/>
          </p:nvGrpSpPr>
          <p:grpSpPr>
            <a:xfrm>
              <a:off x="5454147" y="5428729"/>
              <a:ext cx="110215" cy="202903"/>
              <a:chOff x="1758507" y="5170209"/>
              <a:chExt cx="156925" cy="285896"/>
            </a:xfrm>
          </p:grpSpPr>
          <p:sp>
            <p:nvSpPr>
              <p:cNvPr id="242" name="Rektangel 241">
                <a:extLst>
                  <a:ext uri="{FF2B5EF4-FFF2-40B4-BE49-F238E27FC236}">
                    <a16:creationId xmlns:a16="http://schemas.microsoft.com/office/drawing/2014/main" id="{AD94D359-FD71-4423-88E3-2269115F010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3" name="Lige forbindelse 242">
                <a:extLst>
                  <a:ext uri="{FF2B5EF4-FFF2-40B4-BE49-F238E27FC236}">
                    <a16:creationId xmlns:a16="http://schemas.microsoft.com/office/drawing/2014/main" id="{94206346-9F42-48C5-9279-598ACFC9471B}"/>
                  </a:ext>
                </a:extLst>
              </p:cNvPr>
              <p:cNvCxnSpPr>
                <a:cxnSpLocks/>
                <a:stCxn id="242" idx="0"/>
                <a:endCxn id="24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4" name="Lige forbindelse 243">
                <a:extLst>
                  <a:ext uri="{FF2B5EF4-FFF2-40B4-BE49-F238E27FC236}">
                    <a16:creationId xmlns:a16="http://schemas.microsoft.com/office/drawing/2014/main" id="{864EC479-7A69-4316-A19D-F4F30FB4D41B}"/>
                  </a:ext>
                </a:extLst>
              </p:cNvPr>
              <p:cNvCxnSpPr>
                <a:cxnSpLocks/>
                <a:stCxn id="242" idx="1"/>
                <a:endCxn id="24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5" name="Gruppe 64">
              <a:extLst>
                <a:ext uri="{FF2B5EF4-FFF2-40B4-BE49-F238E27FC236}">
                  <a16:creationId xmlns:a16="http://schemas.microsoft.com/office/drawing/2014/main" id="{58003A3F-35A8-48B4-8343-08DE85D44F11}"/>
                </a:ext>
              </a:extLst>
            </p:cNvPr>
            <p:cNvGrpSpPr/>
            <p:nvPr/>
          </p:nvGrpSpPr>
          <p:grpSpPr>
            <a:xfrm>
              <a:off x="5645037" y="5428729"/>
              <a:ext cx="110215" cy="202903"/>
              <a:chOff x="1758507" y="5170209"/>
              <a:chExt cx="156925" cy="285896"/>
            </a:xfrm>
          </p:grpSpPr>
          <p:sp>
            <p:nvSpPr>
              <p:cNvPr id="239" name="Rektangel 238">
                <a:extLst>
                  <a:ext uri="{FF2B5EF4-FFF2-40B4-BE49-F238E27FC236}">
                    <a16:creationId xmlns:a16="http://schemas.microsoft.com/office/drawing/2014/main" id="{FFC01AD3-F909-4A0D-8433-CF201BD8299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0" name="Lige forbindelse 239">
                <a:extLst>
                  <a:ext uri="{FF2B5EF4-FFF2-40B4-BE49-F238E27FC236}">
                    <a16:creationId xmlns:a16="http://schemas.microsoft.com/office/drawing/2014/main" id="{5DDA54AE-8860-4F29-B866-ACC9A9D88A12}"/>
                  </a:ext>
                </a:extLst>
              </p:cNvPr>
              <p:cNvCxnSpPr>
                <a:cxnSpLocks/>
                <a:stCxn id="239" idx="0"/>
                <a:endCxn id="23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1" name="Lige forbindelse 240">
                <a:extLst>
                  <a:ext uri="{FF2B5EF4-FFF2-40B4-BE49-F238E27FC236}">
                    <a16:creationId xmlns:a16="http://schemas.microsoft.com/office/drawing/2014/main" id="{92FFC034-AAB3-4F48-A512-DD557891944F}"/>
                  </a:ext>
                </a:extLst>
              </p:cNvPr>
              <p:cNvCxnSpPr>
                <a:cxnSpLocks/>
                <a:stCxn id="239" idx="1"/>
                <a:endCxn id="23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6" name="Gruppe 65">
              <a:extLst>
                <a:ext uri="{FF2B5EF4-FFF2-40B4-BE49-F238E27FC236}">
                  <a16:creationId xmlns:a16="http://schemas.microsoft.com/office/drawing/2014/main" id="{548D451D-47B8-4F4F-9321-85671EB81E99}"/>
                </a:ext>
              </a:extLst>
            </p:cNvPr>
            <p:cNvGrpSpPr/>
            <p:nvPr/>
          </p:nvGrpSpPr>
          <p:grpSpPr>
            <a:xfrm>
              <a:off x="5835932" y="5428729"/>
              <a:ext cx="110215" cy="202903"/>
              <a:chOff x="1758507" y="5170209"/>
              <a:chExt cx="156925" cy="285896"/>
            </a:xfrm>
          </p:grpSpPr>
          <p:sp>
            <p:nvSpPr>
              <p:cNvPr id="236" name="Rektangel 235">
                <a:extLst>
                  <a:ext uri="{FF2B5EF4-FFF2-40B4-BE49-F238E27FC236}">
                    <a16:creationId xmlns:a16="http://schemas.microsoft.com/office/drawing/2014/main" id="{848D2872-24CF-4B26-87D4-511FA38B48E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7" name="Lige forbindelse 236">
                <a:extLst>
                  <a:ext uri="{FF2B5EF4-FFF2-40B4-BE49-F238E27FC236}">
                    <a16:creationId xmlns:a16="http://schemas.microsoft.com/office/drawing/2014/main" id="{AC52277D-A432-4CB7-99E9-F060D60E7D15}"/>
                  </a:ext>
                </a:extLst>
              </p:cNvPr>
              <p:cNvCxnSpPr>
                <a:cxnSpLocks/>
                <a:stCxn id="236" idx="0"/>
                <a:endCxn id="23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8" name="Lige forbindelse 237">
                <a:extLst>
                  <a:ext uri="{FF2B5EF4-FFF2-40B4-BE49-F238E27FC236}">
                    <a16:creationId xmlns:a16="http://schemas.microsoft.com/office/drawing/2014/main" id="{0B5F142C-CA63-412B-8F9A-151B278C3220}"/>
                  </a:ext>
                </a:extLst>
              </p:cNvPr>
              <p:cNvCxnSpPr>
                <a:cxnSpLocks/>
                <a:stCxn id="236" idx="1"/>
                <a:endCxn id="23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7" name="Gruppe 66">
              <a:extLst>
                <a:ext uri="{FF2B5EF4-FFF2-40B4-BE49-F238E27FC236}">
                  <a16:creationId xmlns:a16="http://schemas.microsoft.com/office/drawing/2014/main" id="{6B7E7A60-CAA1-4A33-AC4E-F28B59E6B980}"/>
                </a:ext>
              </a:extLst>
            </p:cNvPr>
            <p:cNvGrpSpPr/>
            <p:nvPr/>
          </p:nvGrpSpPr>
          <p:grpSpPr>
            <a:xfrm>
              <a:off x="1827227" y="5698878"/>
              <a:ext cx="110215" cy="202903"/>
              <a:chOff x="1758507" y="5170209"/>
              <a:chExt cx="156925" cy="285896"/>
            </a:xfrm>
          </p:grpSpPr>
          <p:sp>
            <p:nvSpPr>
              <p:cNvPr id="233" name="Rektangel 232">
                <a:extLst>
                  <a:ext uri="{FF2B5EF4-FFF2-40B4-BE49-F238E27FC236}">
                    <a16:creationId xmlns:a16="http://schemas.microsoft.com/office/drawing/2014/main" id="{520885DB-8674-4EEC-987E-0CE1B420985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4" name="Lige forbindelse 233">
                <a:extLst>
                  <a:ext uri="{FF2B5EF4-FFF2-40B4-BE49-F238E27FC236}">
                    <a16:creationId xmlns:a16="http://schemas.microsoft.com/office/drawing/2014/main" id="{A7F83B17-E4DB-4C57-9AEE-A76AEF37F1B6}"/>
                  </a:ext>
                </a:extLst>
              </p:cNvPr>
              <p:cNvCxnSpPr>
                <a:cxnSpLocks/>
                <a:stCxn id="233" idx="0"/>
                <a:endCxn id="23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5" name="Lige forbindelse 234">
                <a:extLst>
                  <a:ext uri="{FF2B5EF4-FFF2-40B4-BE49-F238E27FC236}">
                    <a16:creationId xmlns:a16="http://schemas.microsoft.com/office/drawing/2014/main" id="{949D4EC0-A1C5-4801-82A0-CBE44E561EB3}"/>
                  </a:ext>
                </a:extLst>
              </p:cNvPr>
              <p:cNvCxnSpPr>
                <a:cxnSpLocks/>
                <a:stCxn id="233" idx="1"/>
                <a:endCxn id="23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8" name="Gruppe 67">
              <a:extLst>
                <a:ext uri="{FF2B5EF4-FFF2-40B4-BE49-F238E27FC236}">
                  <a16:creationId xmlns:a16="http://schemas.microsoft.com/office/drawing/2014/main" id="{25926869-98BA-431E-987C-20E545763F0F}"/>
                </a:ext>
              </a:extLst>
            </p:cNvPr>
            <p:cNvGrpSpPr/>
            <p:nvPr/>
          </p:nvGrpSpPr>
          <p:grpSpPr>
            <a:xfrm>
              <a:off x="2018117" y="5698878"/>
              <a:ext cx="110215" cy="202903"/>
              <a:chOff x="1758507" y="5170209"/>
              <a:chExt cx="156925" cy="285896"/>
            </a:xfrm>
          </p:grpSpPr>
          <p:sp>
            <p:nvSpPr>
              <p:cNvPr id="230" name="Rektangel 229">
                <a:extLst>
                  <a:ext uri="{FF2B5EF4-FFF2-40B4-BE49-F238E27FC236}">
                    <a16:creationId xmlns:a16="http://schemas.microsoft.com/office/drawing/2014/main" id="{F8F41CD7-7D2D-41C8-8479-4D93ED3C51B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1" name="Lige forbindelse 230">
                <a:extLst>
                  <a:ext uri="{FF2B5EF4-FFF2-40B4-BE49-F238E27FC236}">
                    <a16:creationId xmlns:a16="http://schemas.microsoft.com/office/drawing/2014/main" id="{B2E49C0A-B36C-4C71-AEB4-B48F33E19F21}"/>
                  </a:ext>
                </a:extLst>
              </p:cNvPr>
              <p:cNvCxnSpPr>
                <a:cxnSpLocks/>
                <a:stCxn id="230" idx="0"/>
                <a:endCxn id="23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2" name="Lige forbindelse 231">
                <a:extLst>
                  <a:ext uri="{FF2B5EF4-FFF2-40B4-BE49-F238E27FC236}">
                    <a16:creationId xmlns:a16="http://schemas.microsoft.com/office/drawing/2014/main" id="{6F74CC4C-9BC7-486B-8232-BC4861E2338B}"/>
                  </a:ext>
                </a:extLst>
              </p:cNvPr>
              <p:cNvCxnSpPr>
                <a:cxnSpLocks/>
                <a:stCxn id="230" idx="1"/>
                <a:endCxn id="23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9" name="Gruppe 68">
              <a:extLst>
                <a:ext uri="{FF2B5EF4-FFF2-40B4-BE49-F238E27FC236}">
                  <a16:creationId xmlns:a16="http://schemas.microsoft.com/office/drawing/2014/main" id="{5C558299-98CC-43BD-8A9C-9896693852C7}"/>
                </a:ext>
              </a:extLst>
            </p:cNvPr>
            <p:cNvGrpSpPr/>
            <p:nvPr/>
          </p:nvGrpSpPr>
          <p:grpSpPr>
            <a:xfrm>
              <a:off x="2209008" y="5698878"/>
              <a:ext cx="110215" cy="202903"/>
              <a:chOff x="1758507" y="5170209"/>
              <a:chExt cx="156925" cy="285896"/>
            </a:xfrm>
          </p:grpSpPr>
          <p:sp>
            <p:nvSpPr>
              <p:cNvPr id="227" name="Rektangel 226">
                <a:extLst>
                  <a:ext uri="{FF2B5EF4-FFF2-40B4-BE49-F238E27FC236}">
                    <a16:creationId xmlns:a16="http://schemas.microsoft.com/office/drawing/2014/main" id="{4DB948B8-A056-4DC4-A5FB-309634CC8B2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8" name="Lige forbindelse 227">
                <a:extLst>
                  <a:ext uri="{FF2B5EF4-FFF2-40B4-BE49-F238E27FC236}">
                    <a16:creationId xmlns:a16="http://schemas.microsoft.com/office/drawing/2014/main" id="{E72309AB-7D46-42E9-A172-B38199B43AA6}"/>
                  </a:ext>
                </a:extLst>
              </p:cNvPr>
              <p:cNvCxnSpPr>
                <a:cxnSpLocks/>
                <a:stCxn id="227" idx="0"/>
                <a:endCxn id="22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9" name="Lige forbindelse 228">
                <a:extLst>
                  <a:ext uri="{FF2B5EF4-FFF2-40B4-BE49-F238E27FC236}">
                    <a16:creationId xmlns:a16="http://schemas.microsoft.com/office/drawing/2014/main" id="{39CC01BB-A581-4135-B621-ECBDCFC005E2}"/>
                  </a:ext>
                </a:extLst>
              </p:cNvPr>
              <p:cNvCxnSpPr>
                <a:cxnSpLocks/>
                <a:stCxn id="227" idx="1"/>
                <a:endCxn id="22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79412398-57CE-469D-B84A-188680BBE108}"/>
                </a:ext>
              </a:extLst>
            </p:cNvPr>
            <p:cNvGrpSpPr/>
            <p:nvPr/>
          </p:nvGrpSpPr>
          <p:grpSpPr>
            <a:xfrm>
              <a:off x="2399898" y="5698878"/>
              <a:ext cx="110215" cy="202903"/>
              <a:chOff x="1758507" y="5170209"/>
              <a:chExt cx="156925" cy="285896"/>
            </a:xfrm>
          </p:grpSpPr>
          <p:sp>
            <p:nvSpPr>
              <p:cNvPr id="224" name="Rektangel 223">
                <a:extLst>
                  <a:ext uri="{FF2B5EF4-FFF2-40B4-BE49-F238E27FC236}">
                    <a16:creationId xmlns:a16="http://schemas.microsoft.com/office/drawing/2014/main" id="{309443EA-C0B4-4123-9EEA-8B2ED976E92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5" name="Lige forbindelse 224">
                <a:extLst>
                  <a:ext uri="{FF2B5EF4-FFF2-40B4-BE49-F238E27FC236}">
                    <a16:creationId xmlns:a16="http://schemas.microsoft.com/office/drawing/2014/main" id="{19890AEB-0739-4024-85CC-4A19D52E7D7F}"/>
                  </a:ext>
                </a:extLst>
              </p:cNvPr>
              <p:cNvCxnSpPr>
                <a:cxnSpLocks/>
                <a:stCxn id="224" idx="0"/>
                <a:endCxn id="22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6" name="Lige forbindelse 225">
                <a:extLst>
                  <a:ext uri="{FF2B5EF4-FFF2-40B4-BE49-F238E27FC236}">
                    <a16:creationId xmlns:a16="http://schemas.microsoft.com/office/drawing/2014/main" id="{8D3B93F0-732B-4222-A3C3-294891B6FCCD}"/>
                  </a:ext>
                </a:extLst>
              </p:cNvPr>
              <p:cNvCxnSpPr>
                <a:cxnSpLocks/>
                <a:stCxn id="224" idx="1"/>
                <a:endCxn id="22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DE7AF65A-3BC3-4EC6-931C-B0266189F3FF}"/>
                </a:ext>
              </a:extLst>
            </p:cNvPr>
            <p:cNvGrpSpPr/>
            <p:nvPr/>
          </p:nvGrpSpPr>
          <p:grpSpPr>
            <a:xfrm>
              <a:off x="2590789" y="5698878"/>
              <a:ext cx="110215" cy="202903"/>
              <a:chOff x="1758507" y="5170209"/>
              <a:chExt cx="156925" cy="285896"/>
            </a:xfrm>
          </p:grpSpPr>
          <p:sp>
            <p:nvSpPr>
              <p:cNvPr id="221" name="Rektangel 220">
                <a:extLst>
                  <a:ext uri="{FF2B5EF4-FFF2-40B4-BE49-F238E27FC236}">
                    <a16:creationId xmlns:a16="http://schemas.microsoft.com/office/drawing/2014/main" id="{10580FAA-4526-479F-988C-204E105A95D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2" name="Lige forbindelse 221">
                <a:extLst>
                  <a:ext uri="{FF2B5EF4-FFF2-40B4-BE49-F238E27FC236}">
                    <a16:creationId xmlns:a16="http://schemas.microsoft.com/office/drawing/2014/main" id="{6AE6BE58-F489-4036-B675-3D263E45B0D9}"/>
                  </a:ext>
                </a:extLst>
              </p:cNvPr>
              <p:cNvCxnSpPr>
                <a:cxnSpLocks/>
                <a:stCxn id="221" idx="0"/>
                <a:endCxn id="22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3" name="Lige forbindelse 222">
                <a:extLst>
                  <a:ext uri="{FF2B5EF4-FFF2-40B4-BE49-F238E27FC236}">
                    <a16:creationId xmlns:a16="http://schemas.microsoft.com/office/drawing/2014/main" id="{9A6C6B0D-4262-4F06-AD5B-22CAE485CBAC}"/>
                  </a:ext>
                </a:extLst>
              </p:cNvPr>
              <p:cNvCxnSpPr>
                <a:cxnSpLocks/>
                <a:stCxn id="221" idx="1"/>
                <a:endCxn id="22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CEDA5E5E-9182-451C-BCBE-3D8B4E967AA5}"/>
                </a:ext>
              </a:extLst>
            </p:cNvPr>
            <p:cNvGrpSpPr/>
            <p:nvPr/>
          </p:nvGrpSpPr>
          <p:grpSpPr>
            <a:xfrm>
              <a:off x="2781680" y="5698878"/>
              <a:ext cx="110215" cy="202903"/>
              <a:chOff x="1758507" y="5170209"/>
              <a:chExt cx="156925" cy="285896"/>
            </a:xfrm>
          </p:grpSpPr>
          <p:sp>
            <p:nvSpPr>
              <p:cNvPr id="218" name="Rektangel 217">
                <a:extLst>
                  <a:ext uri="{FF2B5EF4-FFF2-40B4-BE49-F238E27FC236}">
                    <a16:creationId xmlns:a16="http://schemas.microsoft.com/office/drawing/2014/main" id="{9739ACA7-4F05-4978-A2A0-9850F7E6766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9" name="Lige forbindelse 218">
                <a:extLst>
                  <a:ext uri="{FF2B5EF4-FFF2-40B4-BE49-F238E27FC236}">
                    <a16:creationId xmlns:a16="http://schemas.microsoft.com/office/drawing/2014/main" id="{B550D343-8C90-4E41-8929-7B8C925EC9E7}"/>
                  </a:ext>
                </a:extLst>
              </p:cNvPr>
              <p:cNvCxnSpPr>
                <a:cxnSpLocks/>
                <a:stCxn id="218" idx="0"/>
                <a:endCxn id="21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0" name="Lige forbindelse 219">
                <a:extLst>
                  <a:ext uri="{FF2B5EF4-FFF2-40B4-BE49-F238E27FC236}">
                    <a16:creationId xmlns:a16="http://schemas.microsoft.com/office/drawing/2014/main" id="{64E25249-4F1D-4E96-9E7D-69E11836C448}"/>
                  </a:ext>
                </a:extLst>
              </p:cNvPr>
              <p:cNvCxnSpPr>
                <a:cxnSpLocks/>
                <a:stCxn id="218" idx="1"/>
                <a:endCxn id="21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73" name="Rektangel 72">
              <a:extLst>
                <a:ext uri="{FF2B5EF4-FFF2-40B4-BE49-F238E27FC236}">
                  <a16:creationId xmlns:a16="http://schemas.microsoft.com/office/drawing/2014/main" id="{0B2E2B22-17B5-481D-9BF8-3F6422144569}"/>
                </a:ext>
              </a:extLst>
            </p:cNvPr>
            <p:cNvSpPr/>
            <p:nvPr/>
          </p:nvSpPr>
          <p:spPr>
            <a:xfrm>
              <a:off x="2972570" y="5698878"/>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74" name="Lige forbindelse 73">
              <a:extLst>
                <a:ext uri="{FF2B5EF4-FFF2-40B4-BE49-F238E27FC236}">
                  <a16:creationId xmlns:a16="http://schemas.microsoft.com/office/drawing/2014/main" id="{CBF87E4A-ABFE-42F3-BE41-6FEA17704D6E}"/>
                </a:ext>
              </a:extLst>
            </p:cNvPr>
            <p:cNvCxnSpPr>
              <a:cxnSpLocks/>
              <a:stCxn id="73" idx="0"/>
              <a:endCxn id="73" idx="2"/>
            </p:cNvCxnSpPr>
            <p:nvPr/>
          </p:nvCxnSpPr>
          <p:spPr>
            <a:xfrm>
              <a:off x="3027679" y="5698878"/>
              <a:ext cx="0" cy="202903"/>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75" name="Lige forbindelse 74">
              <a:extLst>
                <a:ext uri="{FF2B5EF4-FFF2-40B4-BE49-F238E27FC236}">
                  <a16:creationId xmlns:a16="http://schemas.microsoft.com/office/drawing/2014/main" id="{C903F28F-2203-438E-A996-0358E1DD5B06}"/>
                </a:ext>
              </a:extLst>
            </p:cNvPr>
            <p:cNvCxnSpPr>
              <a:cxnSpLocks/>
              <a:stCxn id="73" idx="1"/>
              <a:endCxn id="73" idx="3"/>
            </p:cNvCxnSpPr>
            <p:nvPr/>
          </p:nvCxnSpPr>
          <p:spPr>
            <a:xfrm>
              <a:off x="2972570"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nvGrpSpPr>
            <p:cNvPr id="76" name="Gruppe 75">
              <a:extLst>
                <a:ext uri="{FF2B5EF4-FFF2-40B4-BE49-F238E27FC236}">
                  <a16:creationId xmlns:a16="http://schemas.microsoft.com/office/drawing/2014/main" id="{9E6BA7C0-626D-48F3-A8B1-64DF0D6C52E5}"/>
                </a:ext>
              </a:extLst>
            </p:cNvPr>
            <p:cNvGrpSpPr/>
            <p:nvPr/>
          </p:nvGrpSpPr>
          <p:grpSpPr>
            <a:xfrm>
              <a:off x="4690585" y="5698878"/>
              <a:ext cx="110215" cy="202903"/>
              <a:chOff x="1758507" y="5170209"/>
              <a:chExt cx="156925" cy="285896"/>
            </a:xfrm>
          </p:grpSpPr>
          <p:sp>
            <p:nvSpPr>
              <p:cNvPr id="215" name="Rektangel 214">
                <a:extLst>
                  <a:ext uri="{FF2B5EF4-FFF2-40B4-BE49-F238E27FC236}">
                    <a16:creationId xmlns:a16="http://schemas.microsoft.com/office/drawing/2014/main" id="{20C6301B-7336-436C-B033-7D10BAE60C2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6" name="Lige forbindelse 215">
                <a:extLst>
                  <a:ext uri="{FF2B5EF4-FFF2-40B4-BE49-F238E27FC236}">
                    <a16:creationId xmlns:a16="http://schemas.microsoft.com/office/drawing/2014/main" id="{F1266211-A620-4E99-B957-EF4133756C75}"/>
                  </a:ext>
                </a:extLst>
              </p:cNvPr>
              <p:cNvCxnSpPr>
                <a:cxnSpLocks/>
                <a:stCxn id="215" idx="0"/>
                <a:endCxn id="21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17" name="Lige forbindelse 216">
                <a:extLst>
                  <a:ext uri="{FF2B5EF4-FFF2-40B4-BE49-F238E27FC236}">
                    <a16:creationId xmlns:a16="http://schemas.microsoft.com/office/drawing/2014/main" id="{956AFA8F-6FB6-4A4D-8842-A075D68611D1}"/>
                  </a:ext>
                </a:extLst>
              </p:cNvPr>
              <p:cNvCxnSpPr>
                <a:cxnSpLocks/>
                <a:stCxn id="215" idx="1"/>
                <a:endCxn id="21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7" name="Gruppe 76">
              <a:extLst>
                <a:ext uri="{FF2B5EF4-FFF2-40B4-BE49-F238E27FC236}">
                  <a16:creationId xmlns:a16="http://schemas.microsoft.com/office/drawing/2014/main" id="{E7D7446E-7491-4E23-B13E-FB13EDBB74C5}"/>
                </a:ext>
              </a:extLst>
            </p:cNvPr>
            <p:cNvGrpSpPr/>
            <p:nvPr/>
          </p:nvGrpSpPr>
          <p:grpSpPr>
            <a:xfrm>
              <a:off x="4881475" y="5698878"/>
              <a:ext cx="110215" cy="202903"/>
              <a:chOff x="1758507" y="5170209"/>
              <a:chExt cx="156925" cy="285896"/>
            </a:xfrm>
          </p:grpSpPr>
          <p:sp>
            <p:nvSpPr>
              <p:cNvPr id="212" name="Rektangel 211">
                <a:extLst>
                  <a:ext uri="{FF2B5EF4-FFF2-40B4-BE49-F238E27FC236}">
                    <a16:creationId xmlns:a16="http://schemas.microsoft.com/office/drawing/2014/main" id="{D149B102-273A-46CB-9147-BD5EEDD235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3" name="Lige forbindelse 212">
                <a:extLst>
                  <a:ext uri="{FF2B5EF4-FFF2-40B4-BE49-F238E27FC236}">
                    <a16:creationId xmlns:a16="http://schemas.microsoft.com/office/drawing/2014/main" id="{22A1D108-5D15-4493-9624-123DDC202308}"/>
                  </a:ext>
                </a:extLst>
              </p:cNvPr>
              <p:cNvCxnSpPr>
                <a:cxnSpLocks/>
                <a:stCxn id="212" idx="0"/>
                <a:endCxn id="21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14" name="Lige forbindelse 213">
                <a:extLst>
                  <a:ext uri="{FF2B5EF4-FFF2-40B4-BE49-F238E27FC236}">
                    <a16:creationId xmlns:a16="http://schemas.microsoft.com/office/drawing/2014/main" id="{C5B04482-50EE-4C41-B745-588760FD8799}"/>
                  </a:ext>
                </a:extLst>
              </p:cNvPr>
              <p:cNvCxnSpPr>
                <a:cxnSpLocks/>
                <a:stCxn id="212" idx="1"/>
                <a:endCxn id="21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80" name="Rektangel 79">
              <a:extLst>
                <a:ext uri="{FF2B5EF4-FFF2-40B4-BE49-F238E27FC236}">
                  <a16:creationId xmlns:a16="http://schemas.microsoft.com/office/drawing/2014/main" id="{3872869B-0B1E-49AB-A660-2D58E2A7CF12}"/>
                </a:ext>
              </a:extLst>
            </p:cNvPr>
            <p:cNvSpPr/>
            <p:nvPr/>
          </p:nvSpPr>
          <p:spPr>
            <a:xfrm>
              <a:off x="583593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81" name="Gruppe 80">
              <a:extLst>
                <a:ext uri="{FF2B5EF4-FFF2-40B4-BE49-F238E27FC236}">
                  <a16:creationId xmlns:a16="http://schemas.microsoft.com/office/drawing/2014/main" id="{DA0B7959-AE0E-4464-98D8-5FA5A0CD5628}"/>
                </a:ext>
              </a:extLst>
            </p:cNvPr>
            <p:cNvGrpSpPr/>
            <p:nvPr/>
          </p:nvGrpSpPr>
          <p:grpSpPr>
            <a:xfrm>
              <a:off x="2895359" y="5971178"/>
              <a:ext cx="1982809" cy="63914"/>
              <a:chOff x="1209635" y="3152432"/>
              <a:chExt cx="9240230" cy="585788"/>
            </a:xfrm>
            <a:solidFill>
              <a:srgbClr val="D5D2C5"/>
            </a:solidFill>
          </p:grpSpPr>
          <p:sp>
            <p:nvSpPr>
              <p:cNvPr id="209" name="Retvinklet trekant 208">
                <a:extLst>
                  <a:ext uri="{FF2B5EF4-FFF2-40B4-BE49-F238E27FC236}">
                    <a16:creationId xmlns:a16="http://schemas.microsoft.com/office/drawing/2014/main" id="{036034FC-F371-4901-BD28-232A3E488629}"/>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0" name="Rektangel 209">
                <a:extLst>
                  <a:ext uri="{FF2B5EF4-FFF2-40B4-BE49-F238E27FC236}">
                    <a16:creationId xmlns:a16="http://schemas.microsoft.com/office/drawing/2014/main" id="{89FB11F0-4F75-44A2-A591-332D159696D0}"/>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1" name="Retvinklet trekant 210">
                <a:extLst>
                  <a:ext uri="{FF2B5EF4-FFF2-40B4-BE49-F238E27FC236}">
                    <a16:creationId xmlns:a16="http://schemas.microsoft.com/office/drawing/2014/main" id="{D878E3E8-2F51-4692-B422-9ED26B8CD75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82" name="Rektangel 81">
              <a:extLst>
                <a:ext uri="{FF2B5EF4-FFF2-40B4-BE49-F238E27FC236}">
                  <a16:creationId xmlns:a16="http://schemas.microsoft.com/office/drawing/2014/main" id="{00237A9A-19A6-47A1-9BAF-7704BF86A794}"/>
                </a:ext>
              </a:extLst>
            </p:cNvPr>
            <p:cNvSpPr/>
            <p:nvPr/>
          </p:nvSpPr>
          <p:spPr>
            <a:xfrm>
              <a:off x="3354348"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3" name="Rektangel 82">
              <a:extLst>
                <a:ext uri="{FF2B5EF4-FFF2-40B4-BE49-F238E27FC236}">
                  <a16:creationId xmlns:a16="http://schemas.microsoft.com/office/drawing/2014/main" id="{B1F3A220-CFF5-4780-AD1A-EA0ABEA414E6}"/>
                </a:ext>
              </a:extLst>
            </p:cNvPr>
            <p:cNvSpPr/>
            <p:nvPr/>
          </p:nvSpPr>
          <p:spPr>
            <a:xfrm>
              <a:off x="3545236"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4" name="Rektangel 83">
              <a:extLst>
                <a:ext uri="{FF2B5EF4-FFF2-40B4-BE49-F238E27FC236}">
                  <a16:creationId xmlns:a16="http://schemas.microsoft.com/office/drawing/2014/main" id="{BB1BEC76-ADA3-4A0E-AD14-3240524C8E73}"/>
                </a:ext>
              </a:extLst>
            </p:cNvPr>
            <p:cNvSpPr/>
            <p:nvPr/>
          </p:nvSpPr>
          <p:spPr>
            <a:xfrm>
              <a:off x="3736124"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5" name="Rektangel 84">
              <a:extLst>
                <a:ext uri="{FF2B5EF4-FFF2-40B4-BE49-F238E27FC236}">
                  <a16:creationId xmlns:a16="http://schemas.microsoft.com/office/drawing/2014/main" id="{F7D454BA-DA6A-4A91-B37D-E8E5E8AD030B}"/>
                </a:ext>
              </a:extLst>
            </p:cNvPr>
            <p:cNvSpPr/>
            <p:nvPr/>
          </p:nvSpPr>
          <p:spPr>
            <a:xfrm>
              <a:off x="3927012"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6" name="Rektangel 85">
              <a:extLst>
                <a:ext uri="{FF2B5EF4-FFF2-40B4-BE49-F238E27FC236}">
                  <a16:creationId xmlns:a16="http://schemas.microsoft.com/office/drawing/2014/main" id="{3902FF6F-B417-4D9A-8121-FBC7EDF2D97C}"/>
                </a:ext>
              </a:extLst>
            </p:cNvPr>
            <p:cNvSpPr/>
            <p:nvPr/>
          </p:nvSpPr>
          <p:spPr>
            <a:xfrm>
              <a:off x="4117900"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7" name="Rektangel 86">
              <a:extLst>
                <a:ext uri="{FF2B5EF4-FFF2-40B4-BE49-F238E27FC236}">
                  <a16:creationId xmlns:a16="http://schemas.microsoft.com/office/drawing/2014/main" id="{75E7B848-F53F-4B95-A260-BA58FF3D76F2}"/>
                </a:ext>
              </a:extLst>
            </p:cNvPr>
            <p:cNvSpPr/>
            <p:nvPr/>
          </p:nvSpPr>
          <p:spPr>
            <a:xfrm>
              <a:off x="4308585"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8" name="Lige forbindelse 87">
              <a:extLst>
                <a:ext uri="{FF2B5EF4-FFF2-40B4-BE49-F238E27FC236}">
                  <a16:creationId xmlns:a16="http://schemas.microsoft.com/office/drawing/2014/main" id="{3E484C43-02F7-40DE-B331-2D1050608A0F}"/>
                </a:ext>
              </a:extLst>
            </p:cNvPr>
            <p:cNvCxnSpPr>
              <a:cxnSpLocks/>
            </p:cNvCxnSpPr>
            <p:nvPr/>
          </p:nvCxnSpPr>
          <p:spPr>
            <a:xfrm>
              <a:off x="3354348"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89" name="Lige forbindelse 88">
              <a:extLst>
                <a:ext uri="{FF2B5EF4-FFF2-40B4-BE49-F238E27FC236}">
                  <a16:creationId xmlns:a16="http://schemas.microsoft.com/office/drawing/2014/main" id="{A5C62528-B7B2-4C08-B0B6-65DDC4159FF8}"/>
                </a:ext>
              </a:extLst>
            </p:cNvPr>
            <p:cNvCxnSpPr>
              <a:cxnSpLocks/>
            </p:cNvCxnSpPr>
            <p:nvPr/>
          </p:nvCxnSpPr>
          <p:spPr>
            <a:xfrm>
              <a:off x="3545236"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0" name="Lige forbindelse 89">
              <a:extLst>
                <a:ext uri="{FF2B5EF4-FFF2-40B4-BE49-F238E27FC236}">
                  <a16:creationId xmlns:a16="http://schemas.microsoft.com/office/drawing/2014/main" id="{A2864983-1F34-4086-AE99-1625555D2FC4}"/>
                </a:ext>
              </a:extLst>
            </p:cNvPr>
            <p:cNvCxnSpPr>
              <a:cxnSpLocks/>
            </p:cNvCxnSpPr>
            <p:nvPr/>
          </p:nvCxnSpPr>
          <p:spPr>
            <a:xfrm>
              <a:off x="373612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1" name="Lige forbindelse 90">
              <a:extLst>
                <a:ext uri="{FF2B5EF4-FFF2-40B4-BE49-F238E27FC236}">
                  <a16:creationId xmlns:a16="http://schemas.microsoft.com/office/drawing/2014/main" id="{67123DCF-EB9F-47AE-BC69-0C3040B82562}"/>
                </a:ext>
              </a:extLst>
            </p:cNvPr>
            <p:cNvCxnSpPr>
              <a:cxnSpLocks/>
            </p:cNvCxnSpPr>
            <p:nvPr/>
          </p:nvCxnSpPr>
          <p:spPr>
            <a:xfrm>
              <a:off x="3927011"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2" name="Lige forbindelse 91">
              <a:extLst>
                <a:ext uri="{FF2B5EF4-FFF2-40B4-BE49-F238E27FC236}">
                  <a16:creationId xmlns:a16="http://schemas.microsoft.com/office/drawing/2014/main" id="{068379CF-7907-4333-AC74-C742365759D3}"/>
                </a:ext>
              </a:extLst>
            </p:cNvPr>
            <p:cNvCxnSpPr>
              <a:cxnSpLocks/>
            </p:cNvCxnSpPr>
            <p:nvPr/>
          </p:nvCxnSpPr>
          <p:spPr>
            <a:xfrm>
              <a:off x="4121233"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3" name="Lige forbindelse 92">
              <a:extLst>
                <a:ext uri="{FF2B5EF4-FFF2-40B4-BE49-F238E27FC236}">
                  <a16:creationId xmlns:a16="http://schemas.microsoft.com/office/drawing/2014/main" id="{5545A3DB-8F82-4680-AC64-CEBC2A118E88}"/>
                </a:ext>
              </a:extLst>
            </p:cNvPr>
            <p:cNvCxnSpPr>
              <a:cxnSpLocks/>
            </p:cNvCxnSpPr>
            <p:nvPr/>
          </p:nvCxnSpPr>
          <p:spPr>
            <a:xfrm>
              <a:off x="430858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sp>
          <p:nvSpPr>
            <p:cNvPr id="94" name="Rektangel 93">
              <a:extLst>
                <a:ext uri="{FF2B5EF4-FFF2-40B4-BE49-F238E27FC236}">
                  <a16:creationId xmlns:a16="http://schemas.microsoft.com/office/drawing/2014/main" id="{8E317866-F936-48F8-A960-85514C5D63C9}"/>
                </a:ext>
              </a:extLst>
            </p:cNvPr>
            <p:cNvSpPr/>
            <p:nvPr/>
          </p:nvSpPr>
          <p:spPr>
            <a:xfrm>
              <a:off x="3124094" y="540070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5" name="Rektangel 94">
              <a:extLst>
                <a:ext uri="{FF2B5EF4-FFF2-40B4-BE49-F238E27FC236}">
                  <a16:creationId xmlns:a16="http://schemas.microsoft.com/office/drawing/2014/main" id="{7F750902-5C86-429A-8D4D-89879B7F46D3}"/>
                </a:ext>
              </a:extLst>
            </p:cNvPr>
            <p:cNvSpPr/>
            <p:nvPr/>
          </p:nvSpPr>
          <p:spPr>
            <a:xfrm>
              <a:off x="3124094" y="562448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6" name="Rektangel 95">
              <a:extLst>
                <a:ext uri="{FF2B5EF4-FFF2-40B4-BE49-F238E27FC236}">
                  <a16:creationId xmlns:a16="http://schemas.microsoft.com/office/drawing/2014/main" id="{68515BE6-412F-4A5F-87D3-727BED81E359}"/>
                </a:ext>
              </a:extLst>
            </p:cNvPr>
            <p:cNvSpPr/>
            <p:nvPr/>
          </p:nvSpPr>
          <p:spPr>
            <a:xfrm rot="5400000">
              <a:off x="305454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7" name="Rektangel 96">
              <a:extLst>
                <a:ext uri="{FF2B5EF4-FFF2-40B4-BE49-F238E27FC236}">
                  <a16:creationId xmlns:a16="http://schemas.microsoft.com/office/drawing/2014/main" id="{F88C5883-19F4-4B3A-9497-D1A3BA2723FE}"/>
                </a:ext>
              </a:extLst>
            </p:cNvPr>
            <p:cNvSpPr/>
            <p:nvPr/>
          </p:nvSpPr>
          <p:spPr>
            <a:xfrm rot="5400000">
              <a:off x="4492056"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8" name="Rektangel 97">
              <a:extLst>
                <a:ext uri="{FF2B5EF4-FFF2-40B4-BE49-F238E27FC236}">
                  <a16:creationId xmlns:a16="http://schemas.microsoft.com/office/drawing/2014/main" id="{F42E0502-98DB-4729-B3E4-3F0CFE41554E}"/>
                </a:ext>
              </a:extLst>
            </p:cNvPr>
            <p:cNvSpPr/>
            <p:nvPr/>
          </p:nvSpPr>
          <p:spPr>
            <a:xfrm rot="5400000">
              <a:off x="320177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 name="Rektangel 98">
              <a:extLst>
                <a:ext uri="{FF2B5EF4-FFF2-40B4-BE49-F238E27FC236}">
                  <a16:creationId xmlns:a16="http://schemas.microsoft.com/office/drawing/2014/main" id="{B6269E00-F7E5-4A54-B224-1FE4DC6AFA99}"/>
                </a:ext>
              </a:extLst>
            </p:cNvPr>
            <p:cNvSpPr/>
            <p:nvPr/>
          </p:nvSpPr>
          <p:spPr>
            <a:xfrm rot="5400000">
              <a:off x="434865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 name="Rektangel 99">
              <a:extLst>
                <a:ext uri="{FF2B5EF4-FFF2-40B4-BE49-F238E27FC236}">
                  <a16:creationId xmlns:a16="http://schemas.microsoft.com/office/drawing/2014/main" id="{E1D22BC0-5624-45A6-99E5-D2C7A347507B}"/>
                </a:ext>
              </a:extLst>
            </p:cNvPr>
            <p:cNvSpPr/>
            <p:nvPr/>
          </p:nvSpPr>
          <p:spPr>
            <a:xfrm rot="5400000">
              <a:off x="415580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 name="Rektangel 100">
              <a:extLst>
                <a:ext uri="{FF2B5EF4-FFF2-40B4-BE49-F238E27FC236}">
                  <a16:creationId xmlns:a16="http://schemas.microsoft.com/office/drawing/2014/main" id="{CC9A17F8-3C2F-4675-ACC3-2C6EC842BBDA}"/>
                </a:ext>
              </a:extLst>
            </p:cNvPr>
            <p:cNvSpPr/>
            <p:nvPr/>
          </p:nvSpPr>
          <p:spPr>
            <a:xfrm rot="5400000">
              <a:off x="3966541"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 name="Rektangel 101">
              <a:extLst>
                <a:ext uri="{FF2B5EF4-FFF2-40B4-BE49-F238E27FC236}">
                  <a16:creationId xmlns:a16="http://schemas.microsoft.com/office/drawing/2014/main" id="{BE903F92-0FBC-477C-880C-BE799DB34C0B}"/>
                </a:ext>
              </a:extLst>
            </p:cNvPr>
            <p:cNvSpPr/>
            <p:nvPr/>
          </p:nvSpPr>
          <p:spPr>
            <a:xfrm rot="5400000">
              <a:off x="3773637"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3" name="Rektangel 102">
              <a:extLst>
                <a:ext uri="{FF2B5EF4-FFF2-40B4-BE49-F238E27FC236}">
                  <a16:creationId xmlns:a16="http://schemas.microsoft.com/office/drawing/2014/main" id="{098B225E-2147-4561-9455-F07A5DCAD454}"/>
                </a:ext>
              </a:extLst>
            </p:cNvPr>
            <p:cNvSpPr/>
            <p:nvPr/>
          </p:nvSpPr>
          <p:spPr>
            <a:xfrm rot="5400000">
              <a:off x="3588634"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 name="Rektangel 103">
              <a:extLst>
                <a:ext uri="{FF2B5EF4-FFF2-40B4-BE49-F238E27FC236}">
                  <a16:creationId xmlns:a16="http://schemas.microsoft.com/office/drawing/2014/main" id="{0408BD35-2591-4100-8D5F-5146CFEFC0B5}"/>
                </a:ext>
              </a:extLst>
            </p:cNvPr>
            <p:cNvSpPr/>
            <p:nvPr/>
          </p:nvSpPr>
          <p:spPr>
            <a:xfrm rot="5400000">
              <a:off x="3395365"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 name="Rektangel 104">
              <a:extLst>
                <a:ext uri="{FF2B5EF4-FFF2-40B4-BE49-F238E27FC236}">
                  <a16:creationId xmlns:a16="http://schemas.microsoft.com/office/drawing/2014/main" id="{1C276A9F-09C1-46F3-BF17-A64489A2B6C6}"/>
                </a:ext>
              </a:extLst>
            </p:cNvPr>
            <p:cNvSpPr/>
            <p:nvPr/>
          </p:nvSpPr>
          <p:spPr>
            <a:xfrm rot="5400000">
              <a:off x="3185795" y="5761136"/>
              <a:ext cx="255654"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 name="Rektangel 105">
              <a:extLst>
                <a:ext uri="{FF2B5EF4-FFF2-40B4-BE49-F238E27FC236}">
                  <a16:creationId xmlns:a16="http://schemas.microsoft.com/office/drawing/2014/main" id="{C107F72B-CB0B-432C-89BD-564CB58D8B10}"/>
                </a:ext>
              </a:extLst>
            </p:cNvPr>
            <p:cNvSpPr/>
            <p:nvPr/>
          </p:nvSpPr>
          <p:spPr>
            <a:xfrm rot="5400000">
              <a:off x="4316697" y="5769865"/>
              <a:ext cx="287611"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7" name="Gruppe 106">
              <a:extLst>
                <a:ext uri="{FF2B5EF4-FFF2-40B4-BE49-F238E27FC236}">
                  <a16:creationId xmlns:a16="http://schemas.microsoft.com/office/drawing/2014/main" id="{E68D58C2-5BDF-4A2E-B028-AF3000FA2E9B}"/>
                </a:ext>
              </a:extLst>
            </p:cNvPr>
            <p:cNvGrpSpPr/>
            <p:nvPr/>
          </p:nvGrpSpPr>
          <p:grpSpPr>
            <a:xfrm>
              <a:off x="3076887" y="5908189"/>
              <a:ext cx="1620672" cy="63914"/>
              <a:chOff x="1209635" y="3152432"/>
              <a:chExt cx="9240230" cy="585788"/>
            </a:xfrm>
            <a:solidFill>
              <a:srgbClr val="C3C0B1"/>
            </a:solidFill>
          </p:grpSpPr>
          <p:sp>
            <p:nvSpPr>
              <p:cNvPr id="206" name="Retvinklet trekant 205">
                <a:extLst>
                  <a:ext uri="{FF2B5EF4-FFF2-40B4-BE49-F238E27FC236}">
                    <a16:creationId xmlns:a16="http://schemas.microsoft.com/office/drawing/2014/main" id="{36896126-6DB5-4D1D-8CB7-498615DD05AF}"/>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7" name="Rektangel 206">
                <a:extLst>
                  <a:ext uri="{FF2B5EF4-FFF2-40B4-BE49-F238E27FC236}">
                    <a16:creationId xmlns:a16="http://schemas.microsoft.com/office/drawing/2014/main" id="{C7EF0B0D-6615-4F98-B3C2-6F789A79D76C}"/>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8" name="Retvinklet trekant 207">
                <a:extLst>
                  <a:ext uri="{FF2B5EF4-FFF2-40B4-BE49-F238E27FC236}">
                    <a16:creationId xmlns:a16="http://schemas.microsoft.com/office/drawing/2014/main" id="{3F53A30D-9ED1-4CC5-AACB-1FC22C54FEA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8" name="Rektangel 107">
              <a:extLst>
                <a:ext uri="{FF2B5EF4-FFF2-40B4-BE49-F238E27FC236}">
                  <a16:creationId xmlns:a16="http://schemas.microsoft.com/office/drawing/2014/main" id="{4CDB21AE-4CB9-4521-9D1B-28EE8F3BEAF8}"/>
                </a:ext>
              </a:extLst>
            </p:cNvPr>
            <p:cNvSpPr/>
            <p:nvPr/>
          </p:nvSpPr>
          <p:spPr>
            <a:xfrm>
              <a:off x="5349022" y="3143525"/>
              <a:ext cx="676596" cy="105654"/>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 name="Parallelogram 108">
              <a:extLst>
                <a:ext uri="{FF2B5EF4-FFF2-40B4-BE49-F238E27FC236}">
                  <a16:creationId xmlns:a16="http://schemas.microsoft.com/office/drawing/2014/main" id="{71E9FA46-B5AD-49C0-B724-6BFBE2B343A4}"/>
                </a:ext>
              </a:extLst>
            </p:cNvPr>
            <p:cNvSpPr/>
            <p:nvPr/>
          </p:nvSpPr>
          <p:spPr>
            <a:xfrm rot="5400000">
              <a:off x="5252746"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 name="Parallelogram 109">
              <a:extLst>
                <a:ext uri="{FF2B5EF4-FFF2-40B4-BE49-F238E27FC236}">
                  <a16:creationId xmlns:a16="http://schemas.microsoft.com/office/drawing/2014/main" id="{CD40062A-7623-45B0-83C0-0E4C27D5E39D}"/>
                </a:ext>
              </a:extLst>
            </p:cNvPr>
            <p:cNvSpPr/>
            <p:nvPr/>
          </p:nvSpPr>
          <p:spPr>
            <a:xfrm rot="16200000" flipH="1">
              <a:off x="5676681"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 name="Rektangel 110">
              <a:extLst>
                <a:ext uri="{FF2B5EF4-FFF2-40B4-BE49-F238E27FC236}">
                  <a16:creationId xmlns:a16="http://schemas.microsoft.com/office/drawing/2014/main" id="{23C7CFBF-12CE-42CB-B458-597DB13A9751}"/>
                </a:ext>
              </a:extLst>
            </p:cNvPr>
            <p:cNvSpPr/>
            <p:nvPr/>
          </p:nvSpPr>
          <p:spPr>
            <a:xfrm>
              <a:off x="5592472" y="3221062"/>
              <a:ext cx="252662" cy="338815"/>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2" name="Parallelogram 111">
              <a:extLst>
                <a:ext uri="{FF2B5EF4-FFF2-40B4-BE49-F238E27FC236}">
                  <a16:creationId xmlns:a16="http://schemas.microsoft.com/office/drawing/2014/main" id="{F891D6B5-7D9D-409F-9D3E-6006B0AF1B39}"/>
                </a:ext>
              </a:extLst>
            </p:cNvPr>
            <p:cNvSpPr/>
            <p:nvPr/>
          </p:nvSpPr>
          <p:spPr>
            <a:xfrm rot="5400000">
              <a:off x="5352519" y="3192216"/>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3" name="Parallelogram 112">
              <a:extLst>
                <a:ext uri="{FF2B5EF4-FFF2-40B4-BE49-F238E27FC236}">
                  <a16:creationId xmlns:a16="http://schemas.microsoft.com/office/drawing/2014/main" id="{EC5E423A-03D0-4337-B049-C406D5235482}"/>
                </a:ext>
              </a:extLst>
            </p:cNvPr>
            <p:cNvSpPr/>
            <p:nvPr/>
          </p:nvSpPr>
          <p:spPr>
            <a:xfrm rot="5400000">
              <a:off x="5352519" y="3280505"/>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4" name="Parallelogram 113">
              <a:extLst>
                <a:ext uri="{FF2B5EF4-FFF2-40B4-BE49-F238E27FC236}">
                  <a16:creationId xmlns:a16="http://schemas.microsoft.com/office/drawing/2014/main" id="{8288655E-616E-49E4-88AA-5A3F97B10CC2}"/>
                </a:ext>
              </a:extLst>
            </p:cNvPr>
            <p:cNvSpPr/>
            <p:nvPr/>
          </p:nvSpPr>
          <p:spPr>
            <a:xfrm rot="5400000">
              <a:off x="5446638" y="321476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5" name="Parallelogram 114">
              <a:extLst>
                <a:ext uri="{FF2B5EF4-FFF2-40B4-BE49-F238E27FC236}">
                  <a16:creationId xmlns:a16="http://schemas.microsoft.com/office/drawing/2014/main" id="{647B616A-25C7-4749-B1F4-236C537E8C47}"/>
                </a:ext>
              </a:extLst>
            </p:cNvPr>
            <p:cNvSpPr/>
            <p:nvPr/>
          </p:nvSpPr>
          <p:spPr>
            <a:xfrm rot="5400000">
              <a:off x="5447271" y="330273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6" name="Parallelogram 115">
              <a:extLst>
                <a:ext uri="{FF2B5EF4-FFF2-40B4-BE49-F238E27FC236}">
                  <a16:creationId xmlns:a16="http://schemas.microsoft.com/office/drawing/2014/main" id="{A7CDF52C-3938-4B47-AA52-6F52425EC318}"/>
                </a:ext>
              </a:extLst>
            </p:cNvPr>
            <p:cNvSpPr/>
            <p:nvPr/>
          </p:nvSpPr>
          <p:spPr>
            <a:xfrm rot="5400000">
              <a:off x="5352519" y="3367573"/>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7" name="Parallelogram 116">
              <a:extLst>
                <a:ext uri="{FF2B5EF4-FFF2-40B4-BE49-F238E27FC236}">
                  <a16:creationId xmlns:a16="http://schemas.microsoft.com/office/drawing/2014/main" id="{AD459CB2-52C2-40D7-B43E-57485E584690}"/>
                </a:ext>
              </a:extLst>
            </p:cNvPr>
            <p:cNvSpPr/>
            <p:nvPr/>
          </p:nvSpPr>
          <p:spPr>
            <a:xfrm rot="5400000">
              <a:off x="5447271" y="3389802"/>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8" name="Gruppe 117">
              <a:extLst>
                <a:ext uri="{FF2B5EF4-FFF2-40B4-BE49-F238E27FC236}">
                  <a16:creationId xmlns:a16="http://schemas.microsoft.com/office/drawing/2014/main" id="{7BB5A623-3AA3-4E63-97FC-EEF2C9EDC8EC}"/>
                </a:ext>
              </a:extLst>
            </p:cNvPr>
            <p:cNvGrpSpPr/>
            <p:nvPr/>
          </p:nvGrpSpPr>
          <p:grpSpPr>
            <a:xfrm flipH="1">
              <a:off x="5838296" y="3182733"/>
              <a:ext cx="173906" cy="295709"/>
              <a:chOff x="7286243" y="2703579"/>
              <a:chExt cx="197012" cy="333123"/>
            </a:xfrm>
          </p:grpSpPr>
          <p:sp>
            <p:nvSpPr>
              <p:cNvPr id="200" name="Parallelogram 199">
                <a:extLst>
                  <a:ext uri="{FF2B5EF4-FFF2-40B4-BE49-F238E27FC236}">
                    <a16:creationId xmlns:a16="http://schemas.microsoft.com/office/drawing/2014/main" id="{868AF180-79A2-4810-A252-C38983C5229A}"/>
                  </a:ext>
                </a:extLst>
              </p:cNvPr>
              <p:cNvSpPr/>
              <p:nvPr/>
            </p:nvSpPr>
            <p:spPr>
              <a:xfrm rot="5400000">
                <a:off x="7275810" y="271401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1" name="Parallelogram 200">
                <a:extLst>
                  <a:ext uri="{FF2B5EF4-FFF2-40B4-BE49-F238E27FC236}">
                    <a16:creationId xmlns:a16="http://schemas.microsoft.com/office/drawing/2014/main" id="{4E4925F7-BD74-42DF-B2ED-F38CC549B8B7}"/>
                  </a:ext>
                </a:extLst>
              </p:cNvPr>
              <p:cNvSpPr/>
              <p:nvPr/>
            </p:nvSpPr>
            <p:spPr>
              <a:xfrm rot="5400000">
                <a:off x="7275810" y="281347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2" name="Parallelogram 201">
                <a:extLst>
                  <a:ext uri="{FF2B5EF4-FFF2-40B4-BE49-F238E27FC236}">
                    <a16:creationId xmlns:a16="http://schemas.microsoft.com/office/drawing/2014/main" id="{FCBB5664-023A-44F1-BDE2-CA5A0FBA5ECC}"/>
                  </a:ext>
                </a:extLst>
              </p:cNvPr>
              <p:cNvSpPr/>
              <p:nvPr/>
            </p:nvSpPr>
            <p:spPr>
              <a:xfrm rot="5400000">
                <a:off x="7382434" y="27394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3" name="Parallelogram 202">
                <a:extLst>
                  <a:ext uri="{FF2B5EF4-FFF2-40B4-BE49-F238E27FC236}">
                    <a16:creationId xmlns:a16="http://schemas.microsoft.com/office/drawing/2014/main" id="{C8C083B6-629E-40FA-B6DA-22B8172F9F1C}"/>
                  </a:ext>
                </a:extLst>
              </p:cNvPr>
              <p:cNvSpPr/>
              <p:nvPr/>
            </p:nvSpPr>
            <p:spPr>
              <a:xfrm rot="5400000">
                <a:off x="7383151" y="28385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4" name="Parallelogram 203">
                <a:extLst>
                  <a:ext uri="{FF2B5EF4-FFF2-40B4-BE49-F238E27FC236}">
                    <a16:creationId xmlns:a16="http://schemas.microsoft.com/office/drawing/2014/main" id="{4B2E6C51-D874-4D0B-86AC-8A5B8D2168E8}"/>
                  </a:ext>
                </a:extLst>
              </p:cNvPr>
              <p:cNvSpPr/>
              <p:nvPr/>
            </p:nvSpPr>
            <p:spPr>
              <a:xfrm rot="5400000">
                <a:off x="7275810" y="2911556"/>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5" name="Parallelogram 204">
                <a:extLst>
                  <a:ext uri="{FF2B5EF4-FFF2-40B4-BE49-F238E27FC236}">
                    <a16:creationId xmlns:a16="http://schemas.microsoft.com/office/drawing/2014/main" id="{D0EF0891-F367-43C0-8890-065B50CF453B}"/>
                  </a:ext>
                </a:extLst>
              </p:cNvPr>
              <p:cNvSpPr/>
              <p:nvPr/>
            </p:nvSpPr>
            <p:spPr>
              <a:xfrm rot="5400000">
                <a:off x="7383151" y="2936597"/>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9" name="Rektangel 118">
              <a:extLst>
                <a:ext uri="{FF2B5EF4-FFF2-40B4-BE49-F238E27FC236}">
                  <a16:creationId xmlns:a16="http://schemas.microsoft.com/office/drawing/2014/main" id="{602D5AD5-6B86-4DD4-A959-CF393697E92D}"/>
                </a:ext>
              </a:extLst>
            </p:cNvPr>
            <p:cNvSpPr/>
            <p:nvPr/>
          </p:nvSpPr>
          <p:spPr>
            <a:xfrm>
              <a:off x="5591255"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0" name="Rektangel 119">
              <a:extLst>
                <a:ext uri="{FF2B5EF4-FFF2-40B4-BE49-F238E27FC236}">
                  <a16:creationId xmlns:a16="http://schemas.microsoft.com/office/drawing/2014/main" id="{86324B1A-7F81-481B-833B-29CBE5092DB9}"/>
                </a:ext>
              </a:extLst>
            </p:cNvPr>
            <p:cNvSpPr/>
            <p:nvPr/>
          </p:nvSpPr>
          <p:spPr>
            <a:xfrm>
              <a:off x="5706179"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 name="Rektangel 120">
              <a:extLst>
                <a:ext uri="{FF2B5EF4-FFF2-40B4-BE49-F238E27FC236}">
                  <a16:creationId xmlns:a16="http://schemas.microsoft.com/office/drawing/2014/main" id="{113AA0AC-7786-49D9-9F63-C90A92C18ADB}"/>
                </a:ext>
              </a:extLst>
            </p:cNvPr>
            <p:cNvSpPr/>
            <p:nvPr/>
          </p:nvSpPr>
          <p:spPr>
            <a:xfrm>
              <a:off x="5591255"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 name="Rektangel 121">
              <a:extLst>
                <a:ext uri="{FF2B5EF4-FFF2-40B4-BE49-F238E27FC236}">
                  <a16:creationId xmlns:a16="http://schemas.microsoft.com/office/drawing/2014/main" id="{FF60CAE8-C253-4790-B2A3-493171A00BF8}"/>
                </a:ext>
              </a:extLst>
            </p:cNvPr>
            <p:cNvSpPr/>
            <p:nvPr/>
          </p:nvSpPr>
          <p:spPr>
            <a:xfrm>
              <a:off x="5706179"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3" name="Rektangel 122">
              <a:extLst>
                <a:ext uri="{FF2B5EF4-FFF2-40B4-BE49-F238E27FC236}">
                  <a16:creationId xmlns:a16="http://schemas.microsoft.com/office/drawing/2014/main" id="{45961BAC-03FB-4A94-960C-C118112631FB}"/>
                </a:ext>
              </a:extLst>
            </p:cNvPr>
            <p:cNvSpPr/>
            <p:nvPr/>
          </p:nvSpPr>
          <p:spPr>
            <a:xfrm rot="16200000">
              <a:off x="525595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4" name="Rektangel 123">
              <a:extLst>
                <a:ext uri="{FF2B5EF4-FFF2-40B4-BE49-F238E27FC236}">
                  <a16:creationId xmlns:a16="http://schemas.microsoft.com/office/drawing/2014/main" id="{32E98A2F-AA69-41F0-A329-A4DF6167ADAC}"/>
                </a:ext>
              </a:extLst>
            </p:cNvPr>
            <p:cNvSpPr/>
            <p:nvPr/>
          </p:nvSpPr>
          <p:spPr>
            <a:xfrm rot="16200000">
              <a:off x="599034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5" name="Rektangel 124">
              <a:extLst>
                <a:ext uri="{FF2B5EF4-FFF2-40B4-BE49-F238E27FC236}">
                  <a16:creationId xmlns:a16="http://schemas.microsoft.com/office/drawing/2014/main" id="{3DD70109-EACD-4319-8CC5-BA631E2034B8}"/>
                </a:ext>
              </a:extLst>
            </p:cNvPr>
            <p:cNvSpPr/>
            <p:nvPr/>
          </p:nvSpPr>
          <p:spPr>
            <a:xfrm rot="16200000">
              <a:off x="590800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6" name="Rektangel 125">
              <a:extLst>
                <a:ext uri="{FF2B5EF4-FFF2-40B4-BE49-F238E27FC236}">
                  <a16:creationId xmlns:a16="http://schemas.microsoft.com/office/drawing/2014/main" id="{6E681FB1-5E1A-4368-A90D-9A321E5A3DC9}"/>
                </a:ext>
              </a:extLst>
            </p:cNvPr>
            <p:cNvSpPr/>
            <p:nvPr/>
          </p:nvSpPr>
          <p:spPr>
            <a:xfrm rot="16200000">
              <a:off x="5813049"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7" name="Rektangel 126">
              <a:extLst>
                <a:ext uri="{FF2B5EF4-FFF2-40B4-BE49-F238E27FC236}">
                  <a16:creationId xmlns:a16="http://schemas.microsoft.com/office/drawing/2014/main" id="{E8151C4F-998E-4660-A638-4E6FFF33E8BC}"/>
                </a:ext>
              </a:extLst>
            </p:cNvPr>
            <p:cNvSpPr/>
            <p:nvPr/>
          </p:nvSpPr>
          <p:spPr>
            <a:xfrm rot="16200000">
              <a:off x="5433243"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8" name="Rektangel 127">
              <a:extLst>
                <a:ext uri="{FF2B5EF4-FFF2-40B4-BE49-F238E27FC236}">
                  <a16:creationId xmlns:a16="http://schemas.microsoft.com/office/drawing/2014/main" id="{0929167E-B96F-4FF3-A79B-201D102AD18E}"/>
                </a:ext>
              </a:extLst>
            </p:cNvPr>
            <p:cNvSpPr/>
            <p:nvPr/>
          </p:nvSpPr>
          <p:spPr>
            <a:xfrm rot="16200000">
              <a:off x="5338292"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9" name="Rektangel 128">
              <a:extLst>
                <a:ext uri="{FF2B5EF4-FFF2-40B4-BE49-F238E27FC236}">
                  <a16:creationId xmlns:a16="http://schemas.microsoft.com/office/drawing/2014/main" id="{8AB8683A-3E4B-4D0C-8B24-27662454E06F}"/>
                </a:ext>
              </a:extLst>
            </p:cNvPr>
            <p:cNvSpPr/>
            <p:nvPr/>
          </p:nvSpPr>
          <p:spPr>
            <a:xfrm>
              <a:off x="5591255"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30" name="Rektangel 129">
              <a:extLst>
                <a:ext uri="{FF2B5EF4-FFF2-40B4-BE49-F238E27FC236}">
                  <a16:creationId xmlns:a16="http://schemas.microsoft.com/office/drawing/2014/main" id="{09596001-3CA5-4973-8D31-4E0331169763}"/>
                </a:ext>
              </a:extLst>
            </p:cNvPr>
            <p:cNvSpPr/>
            <p:nvPr/>
          </p:nvSpPr>
          <p:spPr>
            <a:xfrm>
              <a:off x="5706179"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31" name="Rektangel 130">
              <a:extLst>
                <a:ext uri="{FF2B5EF4-FFF2-40B4-BE49-F238E27FC236}">
                  <a16:creationId xmlns:a16="http://schemas.microsoft.com/office/drawing/2014/main" id="{422B8AA9-E809-47AE-8372-DAA3B422B5A0}"/>
                </a:ext>
              </a:extLst>
            </p:cNvPr>
            <p:cNvSpPr/>
            <p:nvPr/>
          </p:nvSpPr>
          <p:spPr>
            <a:xfrm>
              <a:off x="5291365" y="3402415"/>
              <a:ext cx="791744" cy="3195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2" name="Rektangel 131">
              <a:extLst>
                <a:ext uri="{FF2B5EF4-FFF2-40B4-BE49-F238E27FC236}">
                  <a16:creationId xmlns:a16="http://schemas.microsoft.com/office/drawing/2014/main" id="{4D8162BA-37CB-410D-A0D7-3F3B0E6B31C9}"/>
                </a:ext>
              </a:extLst>
            </p:cNvPr>
            <p:cNvSpPr/>
            <p:nvPr/>
          </p:nvSpPr>
          <p:spPr>
            <a:xfrm rot="16200000">
              <a:off x="5718098"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3" name="Rektangel 132">
              <a:extLst>
                <a:ext uri="{FF2B5EF4-FFF2-40B4-BE49-F238E27FC236}">
                  <a16:creationId xmlns:a16="http://schemas.microsoft.com/office/drawing/2014/main" id="{52B32E93-051B-4D7F-AFDC-F26584717848}"/>
                </a:ext>
              </a:extLst>
            </p:cNvPr>
            <p:cNvSpPr/>
            <p:nvPr/>
          </p:nvSpPr>
          <p:spPr>
            <a:xfrm rot="16200000">
              <a:off x="5623146"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4" name="Rektangel 133">
              <a:extLst>
                <a:ext uri="{FF2B5EF4-FFF2-40B4-BE49-F238E27FC236}">
                  <a16:creationId xmlns:a16="http://schemas.microsoft.com/office/drawing/2014/main" id="{29E675B3-D4F4-4A6E-B2A1-4D3A46354E05}"/>
                </a:ext>
              </a:extLst>
            </p:cNvPr>
            <p:cNvSpPr/>
            <p:nvPr/>
          </p:nvSpPr>
          <p:spPr>
            <a:xfrm rot="16200000">
              <a:off x="5528195"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5" name="Rektangel 134">
              <a:extLst>
                <a:ext uri="{FF2B5EF4-FFF2-40B4-BE49-F238E27FC236}">
                  <a16:creationId xmlns:a16="http://schemas.microsoft.com/office/drawing/2014/main" id="{74B50A29-2D75-42ED-8248-22F40C748C39}"/>
                </a:ext>
              </a:extLst>
            </p:cNvPr>
            <p:cNvSpPr/>
            <p:nvPr/>
          </p:nvSpPr>
          <p:spPr>
            <a:xfrm>
              <a:off x="5291365" y="3541684"/>
              <a:ext cx="791744" cy="68960"/>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6" name="Rektangel 135">
              <a:extLst>
                <a:ext uri="{FF2B5EF4-FFF2-40B4-BE49-F238E27FC236}">
                  <a16:creationId xmlns:a16="http://schemas.microsoft.com/office/drawing/2014/main" id="{CDA77F4E-BFE4-47A0-95F7-F57CA848D98C}"/>
                </a:ext>
              </a:extLst>
            </p:cNvPr>
            <p:cNvSpPr/>
            <p:nvPr/>
          </p:nvSpPr>
          <p:spPr>
            <a:xfrm>
              <a:off x="5715741"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7" name="Rektangel 136">
              <a:extLst>
                <a:ext uri="{FF2B5EF4-FFF2-40B4-BE49-F238E27FC236}">
                  <a16:creationId xmlns:a16="http://schemas.microsoft.com/office/drawing/2014/main" id="{42EB7114-E2FD-4BEF-A56C-9F069AE590C2}"/>
                </a:ext>
              </a:extLst>
            </p:cNvPr>
            <p:cNvSpPr/>
            <p:nvPr/>
          </p:nvSpPr>
          <p:spPr>
            <a:xfrm>
              <a:off x="559461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8" name="Rektangel 137">
              <a:extLst>
                <a:ext uri="{FF2B5EF4-FFF2-40B4-BE49-F238E27FC236}">
                  <a16:creationId xmlns:a16="http://schemas.microsoft.com/office/drawing/2014/main" id="{485E27FA-874D-4920-9427-5E7980873D2F}"/>
                </a:ext>
              </a:extLst>
            </p:cNvPr>
            <p:cNvSpPr/>
            <p:nvPr/>
          </p:nvSpPr>
          <p:spPr>
            <a:xfrm>
              <a:off x="547321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9" name="Rektangel 138">
              <a:extLst>
                <a:ext uri="{FF2B5EF4-FFF2-40B4-BE49-F238E27FC236}">
                  <a16:creationId xmlns:a16="http://schemas.microsoft.com/office/drawing/2014/main" id="{A50BE175-1980-4A00-98C2-F3D2C2551986}"/>
                </a:ext>
              </a:extLst>
            </p:cNvPr>
            <p:cNvSpPr/>
            <p:nvPr/>
          </p:nvSpPr>
          <p:spPr>
            <a:xfrm>
              <a:off x="535362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0" name="Rektangel 139">
              <a:extLst>
                <a:ext uri="{FF2B5EF4-FFF2-40B4-BE49-F238E27FC236}">
                  <a16:creationId xmlns:a16="http://schemas.microsoft.com/office/drawing/2014/main" id="{57F1DEE3-7C18-4461-8071-33EAD7BE6ED6}"/>
                </a:ext>
              </a:extLst>
            </p:cNvPr>
            <p:cNvSpPr/>
            <p:nvPr/>
          </p:nvSpPr>
          <p:spPr>
            <a:xfrm>
              <a:off x="5234306"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1" name="Gruppe 140">
              <a:extLst>
                <a:ext uri="{FF2B5EF4-FFF2-40B4-BE49-F238E27FC236}">
                  <a16:creationId xmlns:a16="http://schemas.microsoft.com/office/drawing/2014/main" id="{8D2E5048-FCC3-41BB-8250-66A802451D77}"/>
                </a:ext>
              </a:extLst>
            </p:cNvPr>
            <p:cNvGrpSpPr/>
            <p:nvPr/>
          </p:nvGrpSpPr>
          <p:grpSpPr>
            <a:xfrm>
              <a:off x="5186504" y="5766771"/>
              <a:ext cx="801793" cy="53671"/>
              <a:chOff x="1209635" y="3152432"/>
              <a:chExt cx="9240230" cy="585788"/>
            </a:xfrm>
          </p:grpSpPr>
          <p:sp>
            <p:nvSpPr>
              <p:cNvPr id="197" name="Retvinklet trekant 196">
                <a:extLst>
                  <a:ext uri="{FF2B5EF4-FFF2-40B4-BE49-F238E27FC236}">
                    <a16:creationId xmlns:a16="http://schemas.microsoft.com/office/drawing/2014/main" id="{BE271E4E-4827-42F8-B2BC-6889C32CB07A}"/>
                  </a:ext>
                </a:extLst>
              </p:cNvPr>
              <p:cNvSpPr/>
              <p:nvPr/>
            </p:nvSpPr>
            <p:spPr>
              <a:xfrm>
                <a:off x="9572041" y="3152432"/>
                <a:ext cx="877824" cy="585216"/>
              </a:xfrm>
              <a:prstGeom prst="rtTriangle">
                <a:avLst/>
              </a:prstGeom>
              <a:solidFill>
                <a:srgbClr val="93B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8" name="Rektangel 197">
                <a:extLst>
                  <a:ext uri="{FF2B5EF4-FFF2-40B4-BE49-F238E27FC236}">
                    <a16:creationId xmlns:a16="http://schemas.microsoft.com/office/drawing/2014/main" id="{EB6872E7-D894-4A77-BCAB-A033D0134E26}"/>
                  </a:ext>
                </a:extLst>
              </p:cNvPr>
              <p:cNvSpPr/>
              <p:nvPr/>
            </p:nvSpPr>
            <p:spPr>
              <a:xfrm>
                <a:off x="2087459" y="3152432"/>
                <a:ext cx="7484582" cy="585788"/>
              </a:xfrm>
              <a:prstGeom prst="rect">
                <a:avLst/>
              </a:prstGeom>
              <a:gradFill flip="none" rotWithShape="1">
                <a:gsLst>
                  <a:gs pos="35000">
                    <a:schemeClr val="accent4">
                      <a:lumMod val="5000"/>
                      <a:lumOff val="95000"/>
                    </a:schemeClr>
                  </a:gs>
                  <a:gs pos="0">
                    <a:srgbClr val="9CBCC0"/>
                  </a:gs>
                  <a:gs pos="55000">
                    <a:srgbClr val="7E9BA2"/>
                  </a:gs>
                  <a:gs pos="100000">
                    <a:srgbClr val="94B3B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9" name="Retvinklet trekant 198">
                <a:extLst>
                  <a:ext uri="{FF2B5EF4-FFF2-40B4-BE49-F238E27FC236}">
                    <a16:creationId xmlns:a16="http://schemas.microsoft.com/office/drawing/2014/main" id="{BC0DBBC1-A76F-499C-8632-AE51F57A8589}"/>
                  </a:ext>
                </a:extLst>
              </p:cNvPr>
              <p:cNvSpPr/>
              <p:nvPr/>
            </p:nvSpPr>
            <p:spPr>
              <a:xfrm flipH="1">
                <a:off x="1209635" y="3152432"/>
                <a:ext cx="877824" cy="585216"/>
              </a:xfrm>
              <a:prstGeom prst="rtTriangle">
                <a:avLst/>
              </a:prstGeom>
              <a:solidFill>
                <a:srgbClr val="9EB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2" name="Gruppe 141">
              <a:extLst>
                <a:ext uri="{FF2B5EF4-FFF2-40B4-BE49-F238E27FC236}">
                  <a16:creationId xmlns:a16="http://schemas.microsoft.com/office/drawing/2014/main" id="{596376F0-2D38-4EA3-ACC9-97D0FFEACC07}"/>
                </a:ext>
              </a:extLst>
            </p:cNvPr>
            <p:cNvGrpSpPr/>
            <p:nvPr/>
          </p:nvGrpSpPr>
          <p:grpSpPr>
            <a:xfrm>
              <a:off x="5835932" y="4454540"/>
              <a:ext cx="110215" cy="202903"/>
              <a:chOff x="1758507" y="5170209"/>
              <a:chExt cx="156925" cy="285896"/>
            </a:xfrm>
          </p:grpSpPr>
          <p:sp>
            <p:nvSpPr>
              <p:cNvPr id="194" name="Rektangel 193">
                <a:extLst>
                  <a:ext uri="{FF2B5EF4-FFF2-40B4-BE49-F238E27FC236}">
                    <a16:creationId xmlns:a16="http://schemas.microsoft.com/office/drawing/2014/main" id="{04EBB067-FD5A-4CE8-BAFD-6E5EDDC7B1B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95" name="Lige forbindelse 194">
                <a:extLst>
                  <a:ext uri="{FF2B5EF4-FFF2-40B4-BE49-F238E27FC236}">
                    <a16:creationId xmlns:a16="http://schemas.microsoft.com/office/drawing/2014/main" id="{5858AE48-A497-4572-83FE-FDA99DE6E2C5}"/>
                  </a:ext>
                </a:extLst>
              </p:cNvPr>
              <p:cNvCxnSpPr>
                <a:cxnSpLocks/>
                <a:stCxn id="194" idx="0"/>
                <a:endCxn id="19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96" name="Lige forbindelse 195">
                <a:extLst>
                  <a:ext uri="{FF2B5EF4-FFF2-40B4-BE49-F238E27FC236}">
                    <a16:creationId xmlns:a16="http://schemas.microsoft.com/office/drawing/2014/main" id="{14F3C45F-70D1-4B43-B989-445928981992}"/>
                  </a:ext>
                </a:extLst>
              </p:cNvPr>
              <p:cNvCxnSpPr>
                <a:cxnSpLocks/>
                <a:stCxn id="194" idx="1"/>
                <a:endCxn id="19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A3448145-FF0F-4320-8956-C6D10984C338}"/>
                </a:ext>
              </a:extLst>
            </p:cNvPr>
            <p:cNvGrpSpPr/>
            <p:nvPr/>
          </p:nvGrpSpPr>
          <p:grpSpPr>
            <a:xfrm>
              <a:off x="5454147" y="3745047"/>
              <a:ext cx="110215" cy="202903"/>
              <a:chOff x="1758507" y="5170209"/>
              <a:chExt cx="156925" cy="285896"/>
            </a:xfrm>
          </p:grpSpPr>
          <p:sp>
            <p:nvSpPr>
              <p:cNvPr id="191" name="Rektangel 190">
                <a:extLst>
                  <a:ext uri="{FF2B5EF4-FFF2-40B4-BE49-F238E27FC236}">
                    <a16:creationId xmlns:a16="http://schemas.microsoft.com/office/drawing/2014/main" id="{50A65369-7247-421D-B24A-DDC3621BA94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92" name="Lige forbindelse 191">
                <a:extLst>
                  <a:ext uri="{FF2B5EF4-FFF2-40B4-BE49-F238E27FC236}">
                    <a16:creationId xmlns:a16="http://schemas.microsoft.com/office/drawing/2014/main" id="{6B49FA1A-6A2B-4DBB-8A1E-FCDB758709F6}"/>
                  </a:ext>
                </a:extLst>
              </p:cNvPr>
              <p:cNvCxnSpPr>
                <a:cxnSpLocks/>
                <a:stCxn id="191" idx="0"/>
                <a:endCxn id="19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93" name="Lige forbindelse 192">
                <a:extLst>
                  <a:ext uri="{FF2B5EF4-FFF2-40B4-BE49-F238E27FC236}">
                    <a16:creationId xmlns:a16="http://schemas.microsoft.com/office/drawing/2014/main" id="{480BD208-0EEB-4431-AF48-471A3EB42021}"/>
                  </a:ext>
                </a:extLst>
              </p:cNvPr>
              <p:cNvCxnSpPr>
                <a:cxnSpLocks/>
                <a:stCxn id="191" idx="1"/>
                <a:endCxn id="19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85177B18-5E6C-4D6F-8DA0-DBF5BB0CC26D}"/>
                </a:ext>
              </a:extLst>
            </p:cNvPr>
            <p:cNvGrpSpPr/>
            <p:nvPr/>
          </p:nvGrpSpPr>
          <p:grpSpPr>
            <a:xfrm>
              <a:off x="5369458" y="3940570"/>
              <a:ext cx="635558" cy="437035"/>
              <a:chOff x="6776638" y="3675567"/>
              <a:chExt cx="720000" cy="492329"/>
            </a:xfrm>
          </p:grpSpPr>
          <p:grpSp>
            <p:nvGrpSpPr>
              <p:cNvPr id="180" name="Gruppe 179">
                <a:extLst>
                  <a:ext uri="{FF2B5EF4-FFF2-40B4-BE49-F238E27FC236}">
                    <a16:creationId xmlns:a16="http://schemas.microsoft.com/office/drawing/2014/main" id="{C6CB4D29-5512-45AB-8AE7-54A2B24FFDAB}"/>
                  </a:ext>
                </a:extLst>
              </p:cNvPr>
              <p:cNvGrpSpPr/>
              <p:nvPr/>
            </p:nvGrpSpPr>
            <p:grpSpPr>
              <a:xfrm>
                <a:off x="7053110" y="3917891"/>
                <a:ext cx="168029" cy="213816"/>
                <a:chOff x="4852454" y="2916519"/>
                <a:chExt cx="278597" cy="366599"/>
              </a:xfrm>
            </p:grpSpPr>
            <p:sp>
              <p:nvSpPr>
                <p:cNvPr id="189" name="Rektangel 188">
                  <a:extLst>
                    <a:ext uri="{FF2B5EF4-FFF2-40B4-BE49-F238E27FC236}">
                      <a16:creationId xmlns:a16="http://schemas.microsoft.com/office/drawing/2014/main" id="{690EF926-8E4E-4C94-81BA-B39126A21538}"/>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0" name="Rektangel: afrundede hjørner 189">
                  <a:extLst>
                    <a:ext uri="{FF2B5EF4-FFF2-40B4-BE49-F238E27FC236}">
                      <a16:creationId xmlns:a16="http://schemas.microsoft.com/office/drawing/2014/main" id="{1C76BCB5-DD3C-48FD-81DC-501F4BA3F9A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81" name="Rektangel 180">
                <a:extLst>
                  <a:ext uri="{FF2B5EF4-FFF2-40B4-BE49-F238E27FC236}">
                    <a16:creationId xmlns:a16="http://schemas.microsoft.com/office/drawing/2014/main" id="{0483E261-BDD8-44FB-939D-BDD77A12A50C}"/>
                  </a:ext>
                </a:extLst>
              </p:cNvPr>
              <p:cNvSpPr/>
              <p:nvPr/>
            </p:nvSpPr>
            <p:spPr>
              <a:xfrm>
                <a:off x="6776638" y="4131896"/>
                <a:ext cx="720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2" name="Rektangel 181">
                <a:extLst>
                  <a:ext uri="{FF2B5EF4-FFF2-40B4-BE49-F238E27FC236}">
                    <a16:creationId xmlns:a16="http://schemas.microsoft.com/office/drawing/2014/main" id="{B7AB85DD-0B94-4719-B8E1-FF84C9725650}"/>
                  </a:ext>
                </a:extLst>
              </p:cNvPr>
              <p:cNvSpPr/>
              <p:nvPr/>
            </p:nvSpPr>
            <p:spPr>
              <a:xfrm>
                <a:off x="6848638" y="3983458"/>
                <a:ext cx="576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3" name="Rektangel 182">
                <a:extLst>
                  <a:ext uri="{FF2B5EF4-FFF2-40B4-BE49-F238E27FC236}">
                    <a16:creationId xmlns:a16="http://schemas.microsoft.com/office/drawing/2014/main" id="{0433F364-EE0A-41B1-910B-4285E6AB8EFD}"/>
                  </a:ext>
                </a:extLst>
              </p:cNvPr>
              <p:cNvSpPr/>
              <p:nvPr/>
            </p:nvSpPr>
            <p:spPr>
              <a:xfrm rot="5400000">
                <a:off x="684542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4" name="Rektangel 183">
                <a:extLst>
                  <a:ext uri="{FF2B5EF4-FFF2-40B4-BE49-F238E27FC236}">
                    <a16:creationId xmlns:a16="http://schemas.microsoft.com/office/drawing/2014/main" id="{5CDA2FC1-7ECD-4A66-8992-D7191F6B98ED}"/>
                  </a:ext>
                </a:extLst>
              </p:cNvPr>
              <p:cNvSpPr/>
              <p:nvPr/>
            </p:nvSpPr>
            <p:spPr>
              <a:xfrm rot="5400000">
                <a:off x="6964624"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5" name="Rektangel 184">
                <a:extLst>
                  <a:ext uri="{FF2B5EF4-FFF2-40B4-BE49-F238E27FC236}">
                    <a16:creationId xmlns:a16="http://schemas.microsoft.com/office/drawing/2014/main" id="{5FC233F3-5F8F-4777-A426-F5690D25C95E}"/>
                  </a:ext>
                </a:extLst>
              </p:cNvPr>
              <p:cNvSpPr/>
              <p:nvPr/>
            </p:nvSpPr>
            <p:spPr>
              <a:xfrm rot="5400000">
                <a:off x="7083822"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6" name="Rektangel 185">
                <a:extLst>
                  <a:ext uri="{FF2B5EF4-FFF2-40B4-BE49-F238E27FC236}">
                    <a16:creationId xmlns:a16="http://schemas.microsoft.com/office/drawing/2014/main" id="{822C826F-8FED-47E2-93A6-1C14547E4FD6}"/>
                  </a:ext>
                </a:extLst>
              </p:cNvPr>
              <p:cNvSpPr/>
              <p:nvPr/>
            </p:nvSpPr>
            <p:spPr>
              <a:xfrm rot="5400000">
                <a:off x="7203020"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7" name="Rektangel 186">
                <a:extLst>
                  <a:ext uri="{FF2B5EF4-FFF2-40B4-BE49-F238E27FC236}">
                    <a16:creationId xmlns:a16="http://schemas.microsoft.com/office/drawing/2014/main" id="{FBBB47B7-FD89-4844-AC73-A651287E6E50}"/>
                  </a:ext>
                </a:extLst>
              </p:cNvPr>
              <p:cNvSpPr/>
              <p:nvPr/>
            </p:nvSpPr>
            <p:spPr>
              <a:xfrm rot="5400000">
                <a:off x="732221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8" name="Ellipse 187">
                <a:extLst>
                  <a:ext uri="{FF2B5EF4-FFF2-40B4-BE49-F238E27FC236}">
                    <a16:creationId xmlns:a16="http://schemas.microsoft.com/office/drawing/2014/main" id="{60E693F6-19A1-4633-AD83-6F6F08114A3D}"/>
                  </a:ext>
                </a:extLst>
              </p:cNvPr>
              <p:cNvSpPr>
                <a:spLocks noChangeAspect="1"/>
              </p:cNvSpPr>
              <p:nvPr/>
            </p:nvSpPr>
            <p:spPr>
              <a:xfrm>
                <a:off x="7064638" y="3675567"/>
                <a:ext cx="144000" cy="144000"/>
              </a:xfrm>
              <a:prstGeom prst="ellipse">
                <a:avLst/>
              </a:prstGeom>
              <a:solidFill>
                <a:srgbClr val="7E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5" name="Gruppe 144">
              <a:extLst>
                <a:ext uri="{FF2B5EF4-FFF2-40B4-BE49-F238E27FC236}">
                  <a16:creationId xmlns:a16="http://schemas.microsoft.com/office/drawing/2014/main" id="{FAED5B3F-8003-4409-9170-7DF78B6424A2}"/>
                </a:ext>
              </a:extLst>
            </p:cNvPr>
            <p:cNvGrpSpPr/>
            <p:nvPr/>
          </p:nvGrpSpPr>
          <p:grpSpPr>
            <a:xfrm>
              <a:off x="712082" y="5057418"/>
              <a:ext cx="1167307" cy="975758"/>
              <a:chOff x="1501738" y="4933721"/>
              <a:chExt cx="1322399" cy="1099213"/>
            </a:xfrm>
          </p:grpSpPr>
          <p:grpSp>
            <p:nvGrpSpPr>
              <p:cNvPr id="172" name="Gruppe 171">
                <a:extLst>
                  <a:ext uri="{FF2B5EF4-FFF2-40B4-BE49-F238E27FC236}">
                    <a16:creationId xmlns:a16="http://schemas.microsoft.com/office/drawing/2014/main" id="{111E8D71-F817-44D6-9C1D-191C7304314D}"/>
                  </a:ext>
                </a:extLst>
              </p:cNvPr>
              <p:cNvGrpSpPr/>
              <p:nvPr/>
            </p:nvGrpSpPr>
            <p:grpSpPr>
              <a:xfrm>
                <a:off x="2145228" y="5613320"/>
                <a:ext cx="165543" cy="419614"/>
                <a:chOff x="4852454" y="2916519"/>
                <a:chExt cx="278597" cy="366599"/>
              </a:xfrm>
            </p:grpSpPr>
            <p:sp>
              <p:nvSpPr>
                <p:cNvPr id="178" name="Rektangel 177">
                  <a:extLst>
                    <a:ext uri="{FF2B5EF4-FFF2-40B4-BE49-F238E27FC236}">
                      <a16:creationId xmlns:a16="http://schemas.microsoft.com/office/drawing/2014/main" id="{B8AFAFE2-DB25-4CD0-B456-D5BBCB39B7EE}"/>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9" name="Rektangel: afrundede hjørner 178">
                  <a:extLst>
                    <a:ext uri="{FF2B5EF4-FFF2-40B4-BE49-F238E27FC236}">
                      <a16:creationId xmlns:a16="http://schemas.microsoft.com/office/drawing/2014/main" id="{CD844FBB-3353-489A-8EDC-24B7A72EC89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73" name="Ellipse 172">
                <a:extLst>
                  <a:ext uri="{FF2B5EF4-FFF2-40B4-BE49-F238E27FC236}">
                    <a16:creationId xmlns:a16="http://schemas.microsoft.com/office/drawing/2014/main" id="{D03D8823-20D2-4737-9209-AD33B0A585FB}"/>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4" name="Ellipse 173">
                <a:extLst>
                  <a:ext uri="{FF2B5EF4-FFF2-40B4-BE49-F238E27FC236}">
                    <a16:creationId xmlns:a16="http://schemas.microsoft.com/office/drawing/2014/main" id="{E49D68FA-965B-468E-8A31-ED2458CB1CFD}"/>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5" name="Ellipse 174">
                <a:extLst>
                  <a:ext uri="{FF2B5EF4-FFF2-40B4-BE49-F238E27FC236}">
                    <a16:creationId xmlns:a16="http://schemas.microsoft.com/office/drawing/2014/main" id="{44B1EABF-B18F-40F9-8F2F-8107C776C934}"/>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6" name="Ellipse 175">
                <a:extLst>
                  <a:ext uri="{FF2B5EF4-FFF2-40B4-BE49-F238E27FC236}">
                    <a16:creationId xmlns:a16="http://schemas.microsoft.com/office/drawing/2014/main" id="{464E1F01-9AB4-4B9B-B379-88CEFDCC3C9B}"/>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7" name="Ellipse 176">
                <a:extLst>
                  <a:ext uri="{FF2B5EF4-FFF2-40B4-BE49-F238E27FC236}">
                    <a16:creationId xmlns:a16="http://schemas.microsoft.com/office/drawing/2014/main" id="{131760AE-5ABA-4180-A58E-590E4BC68CF2}"/>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6" name="Gruppe 145">
              <a:extLst>
                <a:ext uri="{FF2B5EF4-FFF2-40B4-BE49-F238E27FC236}">
                  <a16:creationId xmlns:a16="http://schemas.microsoft.com/office/drawing/2014/main" id="{B1C0BE65-3403-46C3-946B-607FBB2997DB}"/>
                </a:ext>
              </a:extLst>
            </p:cNvPr>
            <p:cNvGrpSpPr/>
            <p:nvPr/>
          </p:nvGrpSpPr>
          <p:grpSpPr>
            <a:xfrm flipH="1">
              <a:off x="5755173" y="5057418"/>
              <a:ext cx="1032122" cy="975758"/>
              <a:chOff x="1610213" y="4933721"/>
              <a:chExt cx="1169253" cy="1099213"/>
            </a:xfrm>
          </p:grpSpPr>
          <p:grpSp>
            <p:nvGrpSpPr>
              <p:cNvPr id="164" name="Gruppe 163">
                <a:extLst>
                  <a:ext uri="{FF2B5EF4-FFF2-40B4-BE49-F238E27FC236}">
                    <a16:creationId xmlns:a16="http://schemas.microsoft.com/office/drawing/2014/main" id="{99A420E6-34AA-48FC-9927-7AF957A63B33}"/>
                  </a:ext>
                </a:extLst>
              </p:cNvPr>
              <p:cNvGrpSpPr/>
              <p:nvPr/>
            </p:nvGrpSpPr>
            <p:grpSpPr>
              <a:xfrm>
                <a:off x="2145228" y="5613320"/>
                <a:ext cx="165543" cy="419614"/>
                <a:chOff x="4852454" y="2916519"/>
                <a:chExt cx="278597" cy="366599"/>
              </a:xfrm>
            </p:grpSpPr>
            <p:sp>
              <p:nvSpPr>
                <p:cNvPr id="170" name="Rektangel 169">
                  <a:extLst>
                    <a:ext uri="{FF2B5EF4-FFF2-40B4-BE49-F238E27FC236}">
                      <a16:creationId xmlns:a16="http://schemas.microsoft.com/office/drawing/2014/main" id="{DA016C5C-B198-4525-AA9E-D78B08C1E036}"/>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1" name="Rektangel: afrundede hjørner 170">
                  <a:extLst>
                    <a:ext uri="{FF2B5EF4-FFF2-40B4-BE49-F238E27FC236}">
                      <a16:creationId xmlns:a16="http://schemas.microsoft.com/office/drawing/2014/main" id="{10A841C0-B85D-4404-A7CD-00C7FCE9FC53}"/>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5" name="Ellipse 164">
                <a:extLst>
                  <a:ext uri="{FF2B5EF4-FFF2-40B4-BE49-F238E27FC236}">
                    <a16:creationId xmlns:a16="http://schemas.microsoft.com/office/drawing/2014/main" id="{8E24071E-8529-448E-9172-7BB114A254CF}"/>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6" name="Ellipse 165">
                <a:extLst>
                  <a:ext uri="{FF2B5EF4-FFF2-40B4-BE49-F238E27FC236}">
                    <a16:creationId xmlns:a16="http://schemas.microsoft.com/office/drawing/2014/main" id="{DE62949D-E411-42F2-820A-145BD03EB618}"/>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7" name="Ellipse 166">
                <a:extLst>
                  <a:ext uri="{FF2B5EF4-FFF2-40B4-BE49-F238E27FC236}">
                    <a16:creationId xmlns:a16="http://schemas.microsoft.com/office/drawing/2014/main" id="{C2B32690-FDF5-489D-A263-1F92698A2354}"/>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8" name="Ellipse 167">
                <a:extLst>
                  <a:ext uri="{FF2B5EF4-FFF2-40B4-BE49-F238E27FC236}">
                    <a16:creationId xmlns:a16="http://schemas.microsoft.com/office/drawing/2014/main" id="{04ECD115-AB36-4B6D-A02E-930C80A41417}"/>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9" name="Ellipse 168">
                <a:extLst>
                  <a:ext uri="{FF2B5EF4-FFF2-40B4-BE49-F238E27FC236}">
                    <a16:creationId xmlns:a16="http://schemas.microsoft.com/office/drawing/2014/main" id="{39EE2EDA-9870-479C-B06E-51055C61B372}"/>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7" name="Rektangel 146">
              <a:extLst>
                <a:ext uri="{FF2B5EF4-FFF2-40B4-BE49-F238E27FC236}">
                  <a16:creationId xmlns:a16="http://schemas.microsoft.com/office/drawing/2014/main" id="{BCAAEF0F-C32B-4F48-91FA-B449C2DFFDE8}"/>
                </a:ext>
              </a:extLst>
            </p:cNvPr>
            <p:cNvSpPr/>
            <p:nvPr/>
          </p:nvSpPr>
          <p:spPr>
            <a:xfrm>
              <a:off x="5322102" y="3640937"/>
              <a:ext cx="730086" cy="4933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 name="Rektangel 147">
              <a:extLst>
                <a:ext uri="{FF2B5EF4-FFF2-40B4-BE49-F238E27FC236}">
                  <a16:creationId xmlns:a16="http://schemas.microsoft.com/office/drawing/2014/main" id="{3B8D0766-FAB3-4C51-89B7-01073DAD33E5}"/>
                </a:ext>
              </a:extLst>
            </p:cNvPr>
            <p:cNvSpPr/>
            <p:nvPr/>
          </p:nvSpPr>
          <p:spPr>
            <a:xfrm rot="5400000">
              <a:off x="3390156" y="4887729"/>
              <a:ext cx="990660" cy="31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 name="Ellipse 148">
              <a:extLst>
                <a:ext uri="{FF2B5EF4-FFF2-40B4-BE49-F238E27FC236}">
                  <a16:creationId xmlns:a16="http://schemas.microsoft.com/office/drawing/2014/main" id="{22DF7275-8392-4902-9E0D-39CACFDD0C62}"/>
                </a:ext>
              </a:extLst>
            </p:cNvPr>
            <p:cNvSpPr>
              <a:spLocks noChangeAspect="1"/>
            </p:cNvSpPr>
            <p:nvPr/>
          </p:nvSpPr>
          <p:spPr>
            <a:xfrm>
              <a:off x="3855561" y="4406743"/>
              <a:ext cx="63556" cy="63914"/>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 name="Heksagon 149">
              <a:extLst>
                <a:ext uri="{FF2B5EF4-FFF2-40B4-BE49-F238E27FC236}">
                  <a16:creationId xmlns:a16="http://schemas.microsoft.com/office/drawing/2014/main" id="{728DE976-C40B-4661-9EF6-6411BFE5238F}"/>
                </a:ext>
              </a:extLst>
            </p:cNvPr>
            <p:cNvSpPr/>
            <p:nvPr/>
          </p:nvSpPr>
          <p:spPr>
            <a:xfrm>
              <a:off x="5362003" y="3016694"/>
              <a:ext cx="650199" cy="176914"/>
            </a:xfrm>
            <a:prstGeom prst="hexagon">
              <a:avLst>
                <a:gd name="adj" fmla="val 108638"/>
                <a:gd name="vf" fmla="val 115470"/>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51" name="Grafik 150" descr="Ringelyd">
              <a:extLst>
                <a:ext uri="{FF2B5EF4-FFF2-40B4-BE49-F238E27FC236}">
                  <a16:creationId xmlns:a16="http://schemas.microsoft.com/office/drawing/2014/main" id="{9706CE64-B29E-4A17-8707-024B488F73B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302" y="2725383"/>
              <a:ext cx="476668" cy="479352"/>
            </a:xfrm>
            <a:prstGeom prst="rect">
              <a:avLst/>
            </a:prstGeom>
          </p:spPr>
        </p:pic>
        <p:sp>
          <p:nvSpPr>
            <p:cNvPr id="152" name="Rektangel 151">
              <a:extLst>
                <a:ext uri="{FF2B5EF4-FFF2-40B4-BE49-F238E27FC236}">
                  <a16:creationId xmlns:a16="http://schemas.microsoft.com/office/drawing/2014/main" id="{8C63612E-0EE9-4B19-9F95-9C65637D304C}"/>
                </a:ext>
              </a:extLst>
            </p:cNvPr>
            <p:cNvSpPr/>
            <p:nvPr/>
          </p:nvSpPr>
          <p:spPr>
            <a:xfrm>
              <a:off x="5557768"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 name="Rektangel 152">
              <a:extLst>
                <a:ext uri="{FF2B5EF4-FFF2-40B4-BE49-F238E27FC236}">
                  <a16:creationId xmlns:a16="http://schemas.microsoft.com/office/drawing/2014/main" id="{F75AE1EC-4D45-4AC6-8C18-F3BE9E007902}"/>
                </a:ext>
              </a:extLst>
            </p:cNvPr>
            <p:cNvSpPr/>
            <p:nvPr/>
          </p:nvSpPr>
          <p:spPr>
            <a:xfrm>
              <a:off x="5795216"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 name="Rektangel 153">
              <a:extLst>
                <a:ext uri="{FF2B5EF4-FFF2-40B4-BE49-F238E27FC236}">
                  <a16:creationId xmlns:a16="http://schemas.microsoft.com/office/drawing/2014/main" id="{2B41A3BA-47C3-4CF8-9945-63100F06EB65}"/>
                </a:ext>
              </a:extLst>
            </p:cNvPr>
            <p:cNvSpPr/>
            <p:nvPr/>
          </p:nvSpPr>
          <p:spPr>
            <a:xfrm>
              <a:off x="5349076"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 name="Rektangel 154">
              <a:extLst>
                <a:ext uri="{FF2B5EF4-FFF2-40B4-BE49-F238E27FC236}">
                  <a16:creationId xmlns:a16="http://schemas.microsoft.com/office/drawing/2014/main" id="{42C193EA-6FEC-4CE2-9D3E-F1FDAD6F5874}"/>
                </a:ext>
              </a:extLst>
            </p:cNvPr>
            <p:cNvSpPr/>
            <p:nvPr/>
          </p:nvSpPr>
          <p:spPr>
            <a:xfrm>
              <a:off x="5993353"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6" name="Rektangel: øverste hjørner afklippet 155">
              <a:extLst>
                <a:ext uri="{FF2B5EF4-FFF2-40B4-BE49-F238E27FC236}">
                  <a16:creationId xmlns:a16="http://schemas.microsoft.com/office/drawing/2014/main" id="{2A8E9387-FFB2-4CAF-86CA-9E5122C4AD0D}"/>
                </a:ext>
              </a:extLst>
            </p:cNvPr>
            <p:cNvSpPr/>
            <p:nvPr/>
          </p:nvSpPr>
          <p:spPr>
            <a:xfrm>
              <a:off x="5380853" y="2758618"/>
              <a:ext cx="612011" cy="241366"/>
            </a:xfrm>
            <a:prstGeom prst="snip2SameRect">
              <a:avLst>
                <a:gd name="adj1" fmla="val 50000"/>
                <a:gd name="adj2" fmla="val 0"/>
              </a:avLst>
            </a:prstGeom>
            <a:gradFill flip="none" rotWithShape="1">
              <a:gsLst>
                <a:gs pos="72000">
                  <a:srgbClr val="4F6D64"/>
                </a:gs>
                <a:gs pos="44000">
                  <a:srgbClr val="44685A"/>
                </a:gs>
                <a:gs pos="0">
                  <a:srgbClr val="477D6B"/>
                </a:gs>
                <a:gs pos="100000">
                  <a:srgbClr val="477D6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7" name="Retvinklet trekant 156">
              <a:extLst>
                <a:ext uri="{FF2B5EF4-FFF2-40B4-BE49-F238E27FC236}">
                  <a16:creationId xmlns:a16="http://schemas.microsoft.com/office/drawing/2014/main" id="{9A284725-A64A-4558-A02E-F9DC6416C325}"/>
                </a:ext>
              </a:extLst>
            </p:cNvPr>
            <p:cNvSpPr/>
            <p:nvPr/>
          </p:nvSpPr>
          <p:spPr>
            <a:xfrm>
              <a:off x="5991756"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8" name="Retvinklet trekant 157">
              <a:extLst>
                <a:ext uri="{FF2B5EF4-FFF2-40B4-BE49-F238E27FC236}">
                  <a16:creationId xmlns:a16="http://schemas.microsoft.com/office/drawing/2014/main" id="{C5C8DD70-CDFC-4480-9A6D-F825C35CE463}"/>
                </a:ext>
              </a:extLst>
            </p:cNvPr>
            <p:cNvSpPr/>
            <p:nvPr/>
          </p:nvSpPr>
          <p:spPr>
            <a:xfrm flipH="1">
              <a:off x="5189225"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9" name="Ellipse 158">
              <a:extLst>
                <a:ext uri="{FF2B5EF4-FFF2-40B4-BE49-F238E27FC236}">
                  <a16:creationId xmlns:a16="http://schemas.microsoft.com/office/drawing/2014/main" id="{E078AA53-43B3-4F41-A565-8C932C239DC8}"/>
                </a:ext>
              </a:extLst>
            </p:cNvPr>
            <p:cNvSpPr>
              <a:spLocks noChangeAspect="1"/>
            </p:cNvSpPr>
            <p:nvPr/>
          </p:nvSpPr>
          <p:spPr>
            <a:xfrm>
              <a:off x="5623681" y="2111604"/>
              <a:ext cx="127112" cy="127827"/>
            </a:xfrm>
            <a:prstGeom prst="ellipse">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0" name="Rektangel 159">
              <a:extLst>
                <a:ext uri="{FF2B5EF4-FFF2-40B4-BE49-F238E27FC236}">
                  <a16:creationId xmlns:a16="http://schemas.microsoft.com/office/drawing/2014/main" id="{CEE1567E-D6C1-469B-AD3A-08D8EC17F332}"/>
                </a:ext>
              </a:extLst>
            </p:cNvPr>
            <p:cNvSpPr/>
            <p:nvPr/>
          </p:nvSpPr>
          <p:spPr>
            <a:xfrm>
              <a:off x="3904932" y="4474627"/>
              <a:ext cx="338992" cy="152357"/>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1" name="Rektangel 160">
              <a:extLst>
                <a:ext uri="{FF2B5EF4-FFF2-40B4-BE49-F238E27FC236}">
                  <a16:creationId xmlns:a16="http://schemas.microsoft.com/office/drawing/2014/main" id="{595B5B60-D7B2-48B0-AA7C-FF0BD61D8455}"/>
                </a:ext>
              </a:extLst>
            </p:cNvPr>
            <p:cNvSpPr/>
            <p:nvPr/>
          </p:nvSpPr>
          <p:spPr>
            <a:xfrm rot="5400000">
              <a:off x="4053167" y="4381988"/>
              <a:ext cx="31957" cy="34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2" name="Rektangel 161">
              <a:extLst>
                <a:ext uri="{FF2B5EF4-FFF2-40B4-BE49-F238E27FC236}">
                  <a16:creationId xmlns:a16="http://schemas.microsoft.com/office/drawing/2014/main" id="{0C9CD93A-78D8-47CA-AD1A-D6774ED75842}"/>
                </a:ext>
              </a:extLst>
            </p:cNvPr>
            <p:cNvSpPr/>
            <p:nvPr/>
          </p:nvSpPr>
          <p:spPr>
            <a:xfrm>
              <a:off x="4012749" y="4474211"/>
              <a:ext cx="31778" cy="152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3" name="Rektangel 162">
              <a:extLst>
                <a:ext uri="{FF2B5EF4-FFF2-40B4-BE49-F238E27FC236}">
                  <a16:creationId xmlns:a16="http://schemas.microsoft.com/office/drawing/2014/main" id="{53374892-E148-42EA-A894-C96186644786}"/>
                </a:ext>
              </a:extLst>
            </p:cNvPr>
            <p:cNvSpPr/>
            <p:nvPr/>
          </p:nvSpPr>
          <p:spPr>
            <a:xfrm>
              <a:off x="5503083" y="2715628"/>
              <a:ext cx="367200" cy="36000"/>
            </a:xfrm>
            <a:prstGeom prst="rect">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 name="Pladsholder til tekst 2">
            <a:extLst>
              <a:ext uri="{FF2B5EF4-FFF2-40B4-BE49-F238E27FC236}">
                <a16:creationId xmlns:a16="http://schemas.microsoft.com/office/drawing/2014/main" id="{17BA97FD-0759-40B5-B7C4-F9AE62B5283A}"/>
              </a:ext>
            </a:extLst>
          </p:cNvPr>
          <p:cNvSpPr>
            <a:spLocks noGrp="1"/>
          </p:cNvSpPr>
          <p:nvPr>
            <p:ph type="body" sz="quarter" idx="12"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grpSp>
        <p:nvGrpSpPr>
          <p:cNvPr id="402" name="Gruppe 401">
            <a:extLst>
              <a:ext uri="{FF2B5EF4-FFF2-40B4-BE49-F238E27FC236}">
                <a16:creationId xmlns:a16="http://schemas.microsoft.com/office/drawing/2014/main" id="{BBCD4F5C-CE7E-4168-A21E-C023293FE903}"/>
              </a:ext>
            </a:extLst>
          </p:cNvPr>
          <p:cNvGrpSpPr/>
          <p:nvPr userDrawn="1"/>
        </p:nvGrpSpPr>
        <p:grpSpPr>
          <a:xfrm>
            <a:off x="6270980" y="1977069"/>
            <a:ext cx="2046398" cy="794493"/>
            <a:chOff x="6270980" y="1977069"/>
            <a:chExt cx="2046398" cy="794493"/>
          </a:xfrm>
        </p:grpSpPr>
        <p:sp>
          <p:nvSpPr>
            <p:cNvPr id="403" name="Ellipse 402">
              <a:extLst>
                <a:ext uri="{FF2B5EF4-FFF2-40B4-BE49-F238E27FC236}">
                  <a16:creationId xmlns:a16="http://schemas.microsoft.com/office/drawing/2014/main" id="{549A09DB-0CAB-40AC-9466-AB0D31C62650}"/>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4" name="Ellipse 403">
              <a:extLst>
                <a:ext uri="{FF2B5EF4-FFF2-40B4-BE49-F238E27FC236}">
                  <a16:creationId xmlns:a16="http://schemas.microsoft.com/office/drawing/2014/main" id="{76660E34-E935-42CA-A4E0-98198D2AF10E}"/>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5" name="Ellipse 404">
              <a:extLst>
                <a:ext uri="{FF2B5EF4-FFF2-40B4-BE49-F238E27FC236}">
                  <a16:creationId xmlns:a16="http://schemas.microsoft.com/office/drawing/2014/main" id="{C6B804D5-93C9-4B96-91CE-CB049CD80C51}"/>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6" name="Ellipse 405">
              <a:extLst>
                <a:ext uri="{FF2B5EF4-FFF2-40B4-BE49-F238E27FC236}">
                  <a16:creationId xmlns:a16="http://schemas.microsoft.com/office/drawing/2014/main" id="{2BE294E7-7F92-4AEC-BD2C-AC06B8CFAB0E}"/>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7" name="Ellipse 406">
              <a:extLst>
                <a:ext uri="{FF2B5EF4-FFF2-40B4-BE49-F238E27FC236}">
                  <a16:creationId xmlns:a16="http://schemas.microsoft.com/office/drawing/2014/main" id="{E881BD8C-4992-428B-9BE0-DA6B564DFC2A}"/>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Ellipse 407">
              <a:extLst>
                <a:ext uri="{FF2B5EF4-FFF2-40B4-BE49-F238E27FC236}">
                  <a16:creationId xmlns:a16="http://schemas.microsoft.com/office/drawing/2014/main" id="{661A7E59-9B48-4EEA-AB1B-ED5E9A7989E2}"/>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Tree>
    <p:extLst>
      <p:ext uri="{BB962C8B-B14F-4D97-AF65-F5344CB8AC3E}">
        <p14:creationId xmlns:p14="http://schemas.microsoft.com/office/powerpoint/2010/main" val="2539044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ådhus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397" name="Gruppe 396">
            <a:extLst>
              <a:ext uri="{FF2B5EF4-FFF2-40B4-BE49-F238E27FC236}">
                <a16:creationId xmlns:a16="http://schemas.microsoft.com/office/drawing/2014/main" id="{87DD6165-4E1E-4413-B3C2-597A1B64D0C8}"/>
              </a:ext>
            </a:extLst>
          </p:cNvPr>
          <p:cNvGrpSpPr>
            <a:grpSpLocks noChangeAspect="1"/>
          </p:cNvGrpSpPr>
          <p:nvPr userDrawn="1"/>
        </p:nvGrpSpPr>
        <p:grpSpPr>
          <a:xfrm flipH="1">
            <a:off x="9330607" y="2347657"/>
            <a:ext cx="1892210" cy="693435"/>
            <a:chOff x="7698172" y="1860827"/>
            <a:chExt cx="2046398" cy="794493"/>
          </a:xfrm>
        </p:grpSpPr>
        <p:sp>
          <p:nvSpPr>
            <p:cNvPr id="398" name="Ellipse 397">
              <a:extLst>
                <a:ext uri="{FF2B5EF4-FFF2-40B4-BE49-F238E27FC236}">
                  <a16:creationId xmlns:a16="http://schemas.microsoft.com/office/drawing/2014/main" id="{98C07B42-AE6A-4837-BCA4-8CC0CA99C07A}"/>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9" name="Ellipse 398">
              <a:extLst>
                <a:ext uri="{FF2B5EF4-FFF2-40B4-BE49-F238E27FC236}">
                  <a16:creationId xmlns:a16="http://schemas.microsoft.com/office/drawing/2014/main" id="{1593D651-8EA5-4F32-A99B-CC593B73D6B5}"/>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0" name="Ellipse 399">
              <a:extLst>
                <a:ext uri="{FF2B5EF4-FFF2-40B4-BE49-F238E27FC236}">
                  <a16:creationId xmlns:a16="http://schemas.microsoft.com/office/drawing/2014/main" id="{ADB31D50-A5DF-4BFC-A62E-531D52ED79EF}"/>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1" name="Ellipse 400">
              <a:extLst>
                <a:ext uri="{FF2B5EF4-FFF2-40B4-BE49-F238E27FC236}">
                  <a16:creationId xmlns:a16="http://schemas.microsoft.com/office/drawing/2014/main" id="{D4208CE4-871D-4E6B-9E4E-05E6613264EB}"/>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2" name="Ellipse 401">
              <a:extLst>
                <a:ext uri="{FF2B5EF4-FFF2-40B4-BE49-F238E27FC236}">
                  <a16:creationId xmlns:a16="http://schemas.microsoft.com/office/drawing/2014/main" id="{B96C0578-97A7-420F-8816-4E9798EDA332}"/>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3" name="Ellipse 402">
              <a:extLst>
                <a:ext uri="{FF2B5EF4-FFF2-40B4-BE49-F238E27FC236}">
                  <a16:creationId xmlns:a16="http://schemas.microsoft.com/office/drawing/2014/main" id="{6E38495F-8EBB-453F-A8E1-7EE8B88D5809}"/>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8" name="Gruppe 7">
            <a:extLst>
              <a:ext uri="{FF2B5EF4-FFF2-40B4-BE49-F238E27FC236}">
                <a16:creationId xmlns:a16="http://schemas.microsoft.com/office/drawing/2014/main" id="{209FB825-220A-48FA-A6D1-E9A6C5AEF9C1}"/>
              </a:ext>
            </a:extLst>
          </p:cNvPr>
          <p:cNvGrpSpPr/>
          <p:nvPr userDrawn="1"/>
        </p:nvGrpSpPr>
        <p:grpSpPr>
          <a:xfrm>
            <a:off x="6443096" y="2874413"/>
            <a:ext cx="4767787" cy="2971852"/>
            <a:chOff x="712082" y="2111604"/>
            <a:chExt cx="6075213" cy="3923488"/>
          </a:xfrm>
        </p:grpSpPr>
        <p:sp>
          <p:nvSpPr>
            <p:cNvPr id="9" name="Rektangel: afrundede hjørner 8">
              <a:extLst>
                <a:ext uri="{FF2B5EF4-FFF2-40B4-BE49-F238E27FC236}">
                  <a16:creationId xmlns:a16="http://schemas.microsoft.com/office/drawing/2014/main" id="{D12915CE-017F-4839-9114-B988E231832D}"/>
                </a:ext>
              </a:extLst>
            </p:cNvPr>
            <p:cNvSpPr/>
            <p:nvPr/>
          </p:nvSpPr>
          <p:spPr>
            <a:xfrm>
              <a:off x="5666845" y="2201220"/>
              <a:ext cx="40786" cy="479352"/>
            </a:xfrm>
            <a:prstGeom prst="roundRect">
              <a:avLst>
                <a:gd name="adj" fmla="val 32882"/>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afrundede hjørner 9">
              <a:extLst>
                <a:ext uri="{FF2B5EF4-FFF2-40B4-BE49-F238E27FC236}">
                  <a16:creationId xmlns:a16="http://schemas.microsoft.com/office/drawing/2014/main" id="{3B7CC597-79A8-4ECC-A362-62EE66962B07}"/>
                </a:ext>
              </a:extLst>
            </p:cNvPr>
            <p:cNvSpPr/>
            <p:nvPr/>
          </p:nvSpPr>
          <p:spPr>
            <a:xfrm>
              <a:off x="5594613" y="2584720"/>
              <a:ext cx="185142" cy="273382"/>
            </a:xfrm>
            <a:prstGeom prst="roundRect">
              <a:avLst>
                <a:gd name="adj" fmla="val 3288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afrundede hjørner 10">
              <a:extLst>
                <a:ext uri="{FF2B5EF4-FFF2-40B4-BE49-F238E27FC236}">
                  <a16:creationId xmlns:a16="http://schemas.microsoft.com/office/drawing/2014/main" id="{75E23005-5306-4743-A369-75D0D8F3AA49}"/>
                </a:ext>
              </a:extLst>
            </p:cNvPr>
            <p:cNvSpPr/>
            <p:nvPr/>
          </p:nvSpPr>
          <p:spPr>
            <a:xfrm>
              <a:off x="5503218" y="2638500"/>
              <a:ext cx="367281" cy="273382"/>
            </a:xfrm>
            <a:prstGeom prst="roundRect">
              <a:avLst>
                <a:gd name="adj" fmla="val 32882"/>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3" name="Gruppe 12">
              <a:extLst>
                <a:ext uri="{FF2B5EF4-FFF2-40B4-BE49-F238E27FC236}">
                  <a16:creationId xmlns:a16="http://schemas.microsoft.com/office/drawing/2014/main" id="{1FD8A96C-FFB6-4902-A26D-1A5FDA42DFEF}"/>
                </a:ext>
              </a:extLst>
            </p:cNvPr>
            <p:cNvGrpSpPr/>
            <p:nvPr/>
          </p:nvGrpSpPr>
          <p:grpSpPr>
            <a:xfrm>
              <a:off x="2852905" y="4409245"/>
              <a:ext cx="1032122" cy="975758"/>
              <a:chOff x="1610213" y="4933721"/>
              <a:chExt cx="1169253" cy="1099213"/>
            </a:xfrm>
          </p:grpSpPr>
          <p:grpSp>
            <p:nvGrpSpPr>
              <p:cNvPr id="387" name="Gruppe 386">
                <a:extLst>
                  <a:ext uri="{FF2B5EF4-FFF2-40B4-BE49-F238E27FC236}">
                    <a16:creationId xmlns:a16="http://schemas.microsoft.com/office/drawing/2014/main" id="{4BE69B33-6A0F-461B-AD97-8BAC60632EB8}"/>
                  </a:ext>
                </a:extLst>
              </p:cNvPr>
              <p:cNvGrpSpPr/>
              <p:nvPr/>
            </p:nvGrpSpPr>
            <p:grpSpPr>
              <a:xfrm>
                <a:off x="2145228" y="5613320"/>
                <a:ext cx="165543" cy="419614"/>
                <a:chOff x="4852454" y="2916519"/>
                <a:chExt cx="278597" cy="366599"/>
              </a:xfrm>
            </p:grpSpPr>
            <p:sp>
              <p:nvSpPr>
                <p:cNvPr id="393" name="Rektangel 392">
                  <a:extLst>
                    <a:ext uri="{FF2B5EF4-FFF2-40B4-BE49-F238E27FC236}">
                      <a16:creationId xmlns:a16="http://schemas.microsoft.com/office/drawing/2014/main" id="{EA8A4F5E-C08D-4F3E-83CC-7160CCC2B9EC}"/>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4" name="Rektangel: afrundede hjørner 393">
                  <a:extLst>
                    <a:ext uri="{FF2B5EF4-FFF2-40B4-BE49-F238E27FC236}">
                      <a16:creationId xmlns:a16="http://schemas.microsoft.com/office/drawing/2014/main" id="{616B30AF-441E-405F-B45D-63D1D6DE67F4}"/>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88" name="Ellipse 387">
                <a:extLst>
                  <a:ext uri="{FF2B5EF4-FFF2-40B4-BE49-F238E27FC236}">
                    <a16:creationId xmlns:a16="http://schemas.microsoft.com/office/drawing/2014/main" id="{CBFEC183-09F6-4E44-8714-84DB92B2F03E}"/>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9" name="Ellipse 388">
                <a:extLst>
                  <a:ext uri="{FF2B5EF4-FFF2-40B4-BE49-F238E27FC236}">
                    <a16:creationId xmlns:a16="http://schemas.microsoft.com/office/drawing/2014/main" id="{414CDBAA-F375-4AB1-853D-6F674C111FAB}"/>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0" name="Ellipse 389">
                <a:extLst>
                  <a:ext uri="{FF2B5EF4-FFF2-40B4-BE49-F238E27FC236}">
                    <a16:creationId xmlns:a16="http://schemas.microsoft.com/office/drawing/2014/main" id="{49A05CC0-2FA9-485A-B9C3-066E0A087D2A}"/>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1" name="Ellipse 390">
                <a:extLst>
                  <a:ext uri="{FF2B5EF4-FFF2-40B4-BE49-F238E27FC236}">
                    <a16:creationId xmlns:a16="http://schemas.microsoft.com/office/drawing/2014/main" id="{5CBC264F-1743-4DA0-9514-A049FBDA5B69}"/>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92" name="Ellipse 391">
                <a:extLst>
                  <a:ext uri="{FF2B5EF4-FFF2-40B4-BE49-F238E27FC236}">
                    <a16:creationId xmlns:a16="http://schemas.microsoft.com/office/drawing/2014/main" id="{E0F5E750-A5E6-4319-B73B-ECDB8BFED003}"/>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 name="Gruppe 13">
              <a:extLst>
                <a:ext uri="{FF2B5EF4-FFF2-40B4-BE49-F238E27FC236}">
                  <a16:creationId xmlns:a16="http://schemas.microsoft.com/office/drawing/2014/main" id="{76CB85A7-D23B-402F-872F-4B4CC09D3C39}"/>
                </a:ext>
              </a:extLst>
            </p:cNvPr>
            <p:cNvGrpSpPr/>
            <p:nvPr/>
          </p:nvGrpSpPr>
          <p:grpSpPr>
            <a:xfrm flipH="1">
              <a:off x="4708158" y="4232264"/>
              <a:ext cx="1032122" cy="975758"/>
              <a:chOff x="1610213" y="4933721"/>
              <a:chExt cx="1169253" cy="1099213"/>
            </a:xfrm>
          </p:grpSpPr>
          <p:grpSp>
            <p:nvGrpSpPr>
              <p:cNvPr id="379" name="Gruppe 378">
                <a:extLst>
                  <a:ext uri="{FF2B5EF4-FFF2-40B4-BE49-F238E27FC236}">
                    <a16:creationId xmlns:a16="http://schemas.microsoft.com/office/drawing/2014/main" id="{CD71C443-C53E-4435-A672-34EBE422BBEC}"/>
                  </a:ext>
                </a:extLst>
              </p:cNvPr>
              <p:cNvGrpSpPr/>
              <p:nvPr/>
            </p:nvGrpSpPr>
            <p:grpSpPr>
              <a:xfrm>
                <a:off x="2145228" y="5613320"/>
                <a:ext cx="165543" cy="419614"/>
                <a:chOff x="4852454" y="2916519"/>
                <a:chExt cx="278597" cy="366599"/>
              </a:xfrm>
            </p:grpSpPr>
            <p:sp>
              <p:nvSpPr>
                <p:cNvPr id="385" name="Rektangel 384">
                  <a:extLst>
                    <a:ext uri="{FF2B5EF4-FFF2-40B4-BE49-F238E27FC236}">
                      <a16:creationId xmlns:a16="http://schemas.microsoft.com/office/drawing/2014/main" id="{5D850C96-F3F9-4F41-858A-1DB87CF271D6}"/>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6" name="Rektangel: afrundede hjørner 385">
                  <a:extLst>
                    <a:ext uri="{FF2B5EF4-FFF2-40B4-BE49-F238E27FC236}">
                      <a16:creationId xmlns:a16="http://schemas.microsoft.com/office/drawing/2014/main" id="{4A429EE3-7A63-41AC-8AB9-68379B66C2BE}"/>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80" name="Ellipse 379">
                <a:extLst>
                  <a:ext uri="{FF2B5EF4-FFF2-40B4-BE49-F238E27FC236}">
                    <a16:creationId xmlns:a16="http://schemas.microsoft.com/office/drawing/2014/main" id="{EC9227BD-3396-4B5F-8F18-04B480FA0A1A}"/>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1" name="Ellipse 380">
                <a:extLst>
                  <a:ext uri="{FF2B5EF4-FFF2-40B4-BE49-F238E27FC236}">
                    <a16:creationId xmlns:a16="http://schemas.microsoft.com/office/drawing/2014/main" id="{0C49A90A-535D-4ED6-947D-1BFC15A21AA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2" name="Ellipse 381">
                <a:extLst>
                  <a:ext uri="{FF2B5EF4-FFF2-40B4-BE49-F238E27FC236}">
                    <a16:creationId xmlns:a16="http://schemas.microsoft.com/office/drawing/2014/main" id="{818C8BDE-F9E2-43FA-897D-84FF4EF3EA9E}"/>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3" name="Ellipse 382">
                <a:extLst>
                  <a:ext uri="{FF2B5EF4-FFF2-40B4-BE49-F238E27FC236}">
                    <a16:creationId xmlns:a16="http://schemas.microsoft.com/office/drawing/2014/main" id="{6B41002B-B795-4B5E-B00C-F986EA1BD58C}"/>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4" name="Ellipse 383">
                <a:extLst>
                  <a:ext uri="{FF2B5EF4-FFF2-40B4-BE49-F238E27FC236}">
                    <a16:creationId xmlns:a16="http://schemas.microsoft.com/office/drawing/2014/main" id="{CA459810-9B4D-42AA-86B4-EFEA010AC3DA}"/>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5" name="Gruppe 14">
              <a:extLst>
                <a:ext uri="{FF2B5EF4-FFF2-40B4-BE49-F238E27FC236}">
                  <a16:creationId xmlns:a16="http://schemas.microsoft.com/office/drawing/2014/main" id="{06B4B2F8-BBD8-4854-8738-0ED5CF3ECA6F}"/>
                </a:ext>
              </a:extLst>
            </p:cNvPr>
            <p:cNvGrpSpPr/>
            <p:nvPr/>
          </p:nvGrpSpPr>
          <p:grpSpPr>
            <a:xfrm>
              <a:off x="1654814" y="4240269"/>
              <a:ext cx="1167307" cy="975758"/>
              <a:chOff x="1501738" y="4933721"/>
              <a:chExt cx="1322399" cy="1099213"/>
            </a:xfrm>
          </p:grpSpPr>
          <p:grpSp>
            <p:nvGrpSpPr>
              <p:cNvPr id="371" name="Gruppe 370">
                <a:extLst>
                  <a:ext uri="{FF2B5EF4-FFF2-40B4-BE49-F238E27FC236}">
                    <a16:creationId xmlns:a16="http://schemas.microsoft.com/office/drawing/2014/main" id="{7435F622-C51B-4B7F-9C1F-9A9E535A82C7}"/>
                  </a:ext>
                </a:extLst>
              </p:cNvPr>
              <p:cNvGrpSpPr/>
              <p:nvPr/>
            </p:nvGrpSpPr>
            <p:grpSpPr>
              <a:xfrm>
                <a:off x="2145228" y="5613320"/>
                <a:ext cx="165543" cy="419614"/>
                <a:chOff x="4852454" y="2916519"/>
                <a:chExt cx="278597" cy="366599"/>
              </a:xfrm>
            </p:grpSpPr>
            <p:sp>
              <p:nvSpPr>
                <p:cNvPr id="377" name="Rektangel 376">
                  <a:extLst>
                    <a:ext uri="{FF2B5EF4-FFF2-40B4-BE49-F238E27FC236}">
                      <a16:creationId xmlns:a16="http://schemas.microsoft.com/office/drawing/2014/main" id="{F430B710-4439-4CB2-9C83-8297C479F18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8" name="Rektangel: afrundede hjørner 377">
                  <a:extLst>
                    <a:ext uri="{FF2B5EF4-FFF2-40B4-BE49-F238E27FC236}">
                      <a16:creationId xmlns:a16="http://schemas.microsoft.com/office/drawing/2014/main" id="{680CDE23-D095-43BD-82BA-B7C065D3FE3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72" name="Ellipse 371">
                <a:extLst>
                  <a:ext uri="{FF2B5EF4-FFF2-40B4-BE49-F238E27FC236}">
                    <a16:creationId xmlns:a16="http://schemas.microsoft.com/office/drawing/2014/main" id="{CB9CE901-2022-4043-935F-730EDD6302FB}"/>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3" name="Ellipse 372">
                <a:extLst>
                  <a:ext uri="{FF2B5EF4-FFF2-40B4-BE49-F238E27FC236}">
                    <a16:creationId xmlns:a16="http://schemas.microsoft.com/office/drawing/2014/main" id="{48B392EA-00D1-4118-BD73-5BF127A5F459}"/>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4" name="Ellipse 373">
                <a:extLst>
                  <a:ext uri="{FF2B5EF4-FFF2-40B4-BE49-F238E27FC236}">
                    <a16:creationId xmlns:a16="http://schemas.microsoft.com/office/drawing/2014/main" id="{21004C8B-440B-4AB0-ADCB-82F72D54C33A}"/>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5" name="Ellipse 374">
                <a:extLst>
                  <a:ext uri="{FF2B5EF4-FFF2-40B4-BE49-F238E27FC236}">
                    <a16:creationId xmlns:a16="http://schemas.microsoft.com/office/drawing/2014/main" id="{9F0CAA2B-5081-4E62-913E-16EC62AD5993}"/>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6" name="Ellipse 375">
                <a:extLst>
                  <a:ext uri="{FF2B5EF4-FFF2-40B4-BE49-F238E27FC236}">
                    <a16:creationId xmlns:a16="http://schemas.microsoft.com/office/drawing/2014/main" id="{266454EB-8A46-4978-BC52-1A3DDA29D0F2}"/>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 name="Rektangel 15">
              <a:extLst>
                <a:ext uri="{FF2B5EF4-FFF2-40B4-BE49-F238E27FC236}">
                  <a16:creationId xmlns:a16="http://schemas.microsoft.com/office/drawing/2014/main" id="{ACE4BA10-47BA-494C-9915-AEE6711DAF5F}"/>
                </a:ext>
              </a:extLst>
            </p:cNvPr>
            <p:cNvSpPr/>
            <p:nvPr/>
          </p:nvSpPr>
          <p:spPr>
            <a:xfrm>
              <a:off x="5349022" y="3608934"/>
              <a:ext cx="676596" cy="49331"/>
            </a:xfrm>
            <a:prstGeom prst="rect">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Rektangel 16">
              <a:extLst>
                <a:ext uri="{FF2B5EF4-FFF2-40B4-BE49-F238E27FC236}">
                  <a16:creationId xmlns:a16="http://schemas.microsoft.com/office/drawing/2014/main" id="{EAD5F2BE-4E82-484A-AA72-8EE9873A11DD}"/>
                </a:ext>
              </a:extLst>
            </p:cNvPr>
            <p:cNvSpPr/>
            <p:nvPr/>
          </p:nvSpPr>
          <p:spPr>
            <a:xfrm>
              <a:off x="5369458" y="3024191"/>
              <a:ext cx="635557" cy="151986"/>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a:extLst>
                <a:ext uri="{FF2B5EF4-FFF2-40B4-BE49-F238E27FC236}">
                  <a16:creationId xmlns:a16="http://schemas.microsoft.com/office/drawing/2014/main" id="{A23C0407-1781-4843-961B-B7DF99D4C204}"/>
                </a:ext>
              </a:extLst>
            </p:cNvPr>
            <p:cNvSpPr/>
            <p:nvPr/>
          </p:nvSpPr>
          <p:spPr>
            <a:xfrm>
              <a:off x="5322102" y="3649311"/>
              <a:ext cx="730271" cy="2383866"/>
            </a:xfrm>
            <a:prstGeom prst="rect">
              <a:avLst/>
            </a:prstGeom>
            <a:gradFill flip="none" rotWithShape="1">
              <a:gsLst>
                <a:gs pos="63000">
                  <a:srgbClr val="A66262"/>
                </a:gs>
                <a:gs pos="21000">
                  <a:srgbClr val="9D4949"/>
                </a:gs>
                <a:gs pos="0">
                  <a:srgbClr val="A66262"/>
                </a:gs>
                <a:gs pos="100000">
                  <a:srgbClr val="9D494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a:extLst>
                <a:ext uri="{FF2B5EF4-FFF2-40B4-BE49-F238E27FC236}">
                  <a16:creationId xmlns:a16="http://schemas.microsoft.com/office/drawing/2014/main" id="{9323A793-FEF2-4C15-8DBF-F2272A972C84}"/>
                </a:ext>
              </a:extLst>
            </p:cNvPr>
            <p:cNvSpPr/>
            <p:nvPr/>
          </p:nvSpPr>
          <p:spPr>
            <a:xfrm>
              <a:off x="1827227" y="4970502"/>
              <a:ext cx="4119074" cy="1051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0" name="Gruppe 19">
              <a:extLst>
                <a:ext uri="{FF2B5EF4-FFF2-40B4-BE49-F238E27FC236}">
                  <a16:creationId xmlns:a16="http://schemas.microsoft.com/office/drawing/2014/main" id="{2CE29CAA-5E81-4346-B2C2-F9BFEF247DA2}"/>
                </a:ext>
              </a:extLst>
            </p:cNvPr>
            <p:cNvGrpSpPr/>
            <p:nvPr/>
          </p:nvGrpSpPr>
          <p:grpSpPr>
            <a:xfrm>
              <a:off x="1698371" y="4660669"/>
              <a:ext cx="4376784" cy="325426"/>
              <a:chOff x="1209635" y="3152432"/>
              <a:chExt cx="9240230" cy="585788"/>
            </a:xfrm>
          </p:grpSpPr>
          <p:sp>
            <p:nvSpPr>
              <p:cNvPr id="368" name="Retvinklet trekant 367">
                <a:extLst>
                  <a:ext uri="{FF2B5EF4-FFF2-40B4-BE49-F238E27FC236}">
                    <a16:creationId xmlns:a16="http://schemas.microsoft.com/office/drawing/2014/main" id="{AA6CEFBF-FBD7-4E5F-8328-AD416249F345}"/>
                  </a:ext>
                </a:extLst>
              </p:cNvPr>
              <p:cNvSpPr/>
              <p:nvPr/>
            </p:nvSpPr>
            <p:spPr>
              <a:xfrm>
                <a:off x="9572041"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9" name="Rektangel 368">
                <a:extLst>
                  <a:ext uri="{FF2B5EF4-FFF2-40B4-BE49-F238E27FC236}">
                    <a16:creationId xmlns:a16="http://schemas.microsoft.com/office/drawing/2014/main" id="{BD584DE1-DAC4-4348-852F-F9E38DB98C11}"/>
                  </a:ext>
                </a:extLst>
              </p:cNvPr>
              <p:cNvSpPr/>
              <p:nvPr/>
            </p:nvSpPr>
            <p:spPr>
              <a:xfrm>
                <a:off x="2087459" y="3152432"/>
                <a:ext cx="7484582" cy="585788"/>
              </a:xfrm>
              <a:prstGeom prst="rect">
                <a:avLst/>
              </a:prstGeom>
              <a:gradFill flip="none" rotWithShape="1">
                <a:gsLst>
                  <a:gs pos="0">
                    <a:srgbClr val="9D4949"/>
                  </a:gs>
                  <a:gs pos="24000">
                    <a:srgbClr val="874A49"/>
                  </a:gs>
                  <a:gs pos="53000">
                    <a:srgbClr val="9D4949"/>
                  </a:gs>
                  <a:gs pos="76000">
                    <a:srgbClr val="874A49"/>
                  </a:gs>
                  <a:gs pos="100000">
                    <a:srgbClr val="9D49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0" name="Retvinklet trekant 369">
                <a:extLst>
                  <a:ext uri="{FF2B5EF4-FFF2-40B4-BE49-F238E27FC236}">
                    <a16:creationId xmlns:a16="http://schemas.microsoft.com/office/drawing/2014/main" id="{1A865442-CDE4-4268-A59E-F1DF2C034D71}"/>
                  </a:ext>
                </a:extLst>
              </p:cNvPr>
              <p:cNvSpPr/>
              <p:nvPr/>
            </p:nvSpPr>
            <p:spPr>
              <a:xfrm flipH="1">
                <a:off x="1209635"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1" name="Rektangel 20">
              <a:extLst>
                <a:ext uri="{FF2B5EF4-FFF2-40B4-BE49-F238E27FC236}">
                  <a16:creationId xmlns:a16="http://schemas.microsoft.com/office/drawing/2014/main" id="{66396729-BCBD-4A52-8790-017196F5F590}"/>
                </a:ext>
              </a:extLst>
            </p:cNvPr>
            <p:cNvSpPr/>
            <p:nvPr/>
          </p:nvSpPr>
          <p:spPr>
            <a:xfrm>
              <a:off x="1698371" y="5054175"/>
              <a:ext cx="4376784" cy="25399"/>
            </a:xfrm>
            <a:prstGeom prst="rect">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Rektangel 21">
              <a:extLst>
                <a:ext uri="{FF2B5EF4-FFF2-40B4-BE49-F238E27FC236}">
                  <a16:creationId xmlns:a16="http://schemas.microsoft.com/office/drawing/2014/main" id="{AA5FBF21-4DE4-4DA8-A04C-53B6BB8EA6FE}"/>
                </a:ext>
              </a:extLst>
            </p:cNvPr>
            <p:cNvSpPr/>
            <p:nvPr/>
          </p:nvSpPr>
          <p:spPr>
            <a:xfrm>
              <a:off x="1718358" y="5079574"/>
              <a:ext cx="4336810" cy="953603"/>
            </a:xfrm>
            <a:prstGeom prst="rect">
              <a:avLst/>
            </a:prstGeom>
            <a:gradFill flip="none" rotWithShape="1">
              <a:gsLst>
                <a:gs pos="63000">
                  <a:srgbClr val="A66262"/>
                </a:gs>
                <a:gs pos="21000">
                  <a:srgbClr val="9D4949"/>
                </a:gs>
                <a:gs pos="0">
                  <a:srgbClr val="945E5E"/>
                </a:gs>
                <a:gs pos="100000">
                  <a:srgbClr val="945E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23" name="Gruppe 22">
              <a:extLst>
                <a:ext uri="{FF2B5EF4-FFF2-40B4-BE49-F238E27FC236}">
                  <a16:creationId xmlns:a16="http://schemas.microsoft.com/office/drawing/2014/main" id="{DB1B58F9-A653-40BF-8AD7-2EB84B53AA24}"/>
                </a:ext>
              </a:extLst>
            </p:cNvPr>
            <p:cNvGrpSpPr/>
            <p:nvPr/>
          </p:nvGrpSpPr>
          <p:grpSpPr>
            <a:xfrm>
              <a:off x="1827227" y="5182532"/>
              <a:ext cx="110215" cy="202903"/>
              <a:chOff x="1758507" y="5170209"/>
              <a:chExt cx="156925" cy="285896"/>
            </a:xfrm>
          </p:grpSpPr>
          <p:sp>
            <p:nvSpPr>
              <p:cNvPr id="365" name="Rektangel 364">
                <a:extLst>
                  <a:ext uri="{FF2B5EF4-FFF2-40B4-BE49-F238E27FC236}">
                    <a16:creationId xmlns:a16="http://schemas.microsoft.com/office/drawing/2014/main" id="{67A62152-E40F-4211-9440-07C34FC8100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6" name="Lige forbindelse 365">
                <a:extLst>
                  <a:ext uri="{FF2B5EF4-FFF2-40B4-BE49-F238E27FC236}">
                    <a16:creationId xmlns:a16="http://schemas.microsoft.com/office/drawing/2014/main" id="{96B8406A-0265-4C4C-8241-1A05382B7268}"/>
                  </a:ext>
                </a:extLst>
              </p:cNvPr>
              <p:cNvCxnSpPr>
                <a:cxnSpLocks/>
                <a:stCxn id="365" idx="0"/>
                <a:endCxn id="36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7" name="Lige forbindelse 366">
                <a:extLst>
                  <a:ext uri="{FF2B5EF4-FFF2-40B4-BE49-F238E27FC236}">
                    <a16:creationId xmlns:a16="http://schemas.microsoft.com/office/drawing/2014/main" id="{9AF71B64-D1F2-43F7-B0D9-75EF6483507D}"/>
                  </a:ext>
                </a:extLst>
              </p:cNvPr>
              <p:cNvCxnSpPr>
                <a:cxnSpLocks/>
                <a:stCxn id="365" idx="1"/>
                <a:endCxn id="36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4" name="Gruppe 23">
              <a:extLst>
                <a:ext uri="{FF2B5EF4-FFF2-40B4-BE49-F238E27FC236}">
                  <a16:creationId xmlns:a16="http://schemas.microsoft.com/office/drawing/2014/main" id="{A24DF649-D3F7-4864-8FFA-1BF208AE06EF}"/>
                </a:ext>
              </a:extLst>
            </p:cNvPr>
            <p:cNvGrpSpPr/>
            <p:nvPr/>
          </p:nvGrpSpPr>
          <p:grpSpPr>
            <a:xfrm>
              <a:off x="2018117" y="5182532"/>
              <a:ext cx="110215" cy="202903"/>
              <a:chOff x="1758507" y="5170209"/>
              <a:chExt cx="156925" cy="285896"/>
            </a:xfrm>
          </p:grpSpPr>
          <p:sp>
            <p:nvSpPr>
              <p:cNvPr id="362" name="Rektangel 361">
                <a:extLst>
                  <a:ext uri="{FF2B5EF4-FFF2-40B4-BE49-F238E27FC236}">
                    <a16:creationId xmlns:a16="http://schemas.microsoft.com/office/drawing/2014/main" id="{39484904-D904-46D7-A960-CBA002D8138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3" name="Lige forbindelse 362">
                <a:extLst>
                  <a:ext uri="{FF2B5EF4-FFF2-40B4-BE49-F238E27FC236}">
                    <a16:creationId xmlns:a16="http://schemas.microsoft.com/office/drawing/2014/main" id="{11D2B54A-410B-4B07-9EAB-B567D52DE7C6}"/>
                  </a:ext>
                </a:extLst>
              </p:cNvPr>
              <p:cNvCxnSpPr>
                <a:cxnSpLocks/>
                <a:stCxn id="362" idx="0"/>
                <a:endCxn id="36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4" name="Lige forbindelse 363">
                <a:extLst>
                  <a:ext uri="{FF2B5EF4-FFF2-40B4-BE49-F238E27FC236}">
                    <a16:creationId xmlns:a16="http://schemas.microsoft.com/office/drawing/2014/main" id="{A86CC369-AB9B-4A54-A534-66D473F16A9E}"/>
                  </a:ext>
                </a:extLst>
              </p:cNvPr>
              <p:cNvCxnSpPr>
                <a:cxnSpLocks/>
                <a:stCxn id="362" idx="1"/>
                <a:endCxn id="36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5" name="Gruppe 24">
              <a:extLst>
                <a:ext uri="{FF2B5EF4-FFF2-40B4-BE49-F238E27FC236}">
                  <a16:creationId xmlns:a16="http://schemas.microsoft.com/office/drawing/2014/main" id="{34052C9A-DAC0-4830-AE4C-8B4893A49835}"/>
                </a:ext>
              </a:extLst>
            </p:cNvPr>
            <p:cNvGrpSpPr/>
            <p:nvPr/>
          </p:nvGrpSpPr>
          <p:grpSpPr>
            <a:xfrm>
              <a:off x="2209008" y="5182532"/>
              <a:ext cx="110215" cy="202903"/>
              <a:chOff x="1758507" y="5170209"/>
              <a:chExt cx="156925" cy="285896"/>
            </a:xfrm>
          </p:grpSpPr>
          <p:sp>
            <p:nvSpPr>
              <p:cNvPr id="359" name="Rektangel 358">
                <a:extLst>
                  <a:ext uri="{FF2B5EF4-FFF2-40B4-BE49-F238E27FC236}">
                    <a16:creationId xmlns:a16="http://schemas.microsoft.com/office/drawing/2014/main" id="{18C8ACF2-9945-4EDD-B135-7BD3BA846EC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60" name="Lige forbindelse 359">
                <a:extLst>
                  <a:ext uri="{FF2B5EF4-FFF2-40B4-BE49-F238E27FC236}">
                    <a16:creationId xmlns:a16="http://schemas.microsoft.com/office/drawing/2014/main" id="{C0916117-582C-4283-88A3-B7B096BD7C13}"/>
                  </a:ext>
                </a:extLst>
              </p:cNvPr>
              <p:cNvCxnSpPr>
                <a:cxnSpLocks/>
                <a:stCxn id="359" idx="0"/>
                <a:endCxn id="35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61" name="Lige forbindelse 360">
                <a:extLst>
                  <a:ext uri="{FF2B5EF4-FFF2-40B4-BE49-F238E27FC236}">
                    <a16:creationId xmlns:a16="http://schemas.microsoft.com/office/drawing/2014/main" id="{450B1C7B-AC48-4A9E-A967-6B8B461ECB52}"/>
                  </a:ext>
                </a:extLst>
              </p:cNvPr>
              <p:cNvCxnSpPr>
                <a:cxnSpLocks/>
                <a:stCxn id="359" idx="1"/>
                <a:endCxn id="35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6" name="Gruppe 25">
              <a:extLst>
                <a:ext uri="{FF2B5EF4-FFF2-40B4-BE49-F238E27FC236}">
                  <a16:creationId xmlns:a16="http://schemas.microsoft.com/office/drawing/2014/main" id="{DD386B1B-157A-4500-86E2-387132DC2004}"/>
                </a:ext>
              </a:extLst>
            </p:cNvPr>
            <p:cNvGrpSpPr/>
            <p:nvPr/>
          </p:nvGrpSpPr>
          <p:grpSpPr>
            <a:xfrm>
              <a:off x="2399898" y="5182532"/>
              <a:ext cx="110215" cy="202903"/>
              <a:chOff x="1758507" y="5170209"/>
              <a:chExt cx="156925" cy="285896"/>
            </a:xfrm>
          </p:grpSpPr>
          <p:sp>
            <p:nvSpPr>
              <p:cNvPr id="356" name="Rektangel 355">
                <a:extLst>
                  <a:ext uri="{FF2B5EF4-FFF2-40B4-BE49-F238E27FC236}">
                    <a16:creationId xmlns:a16="http://schemas.microsoft.com/office/drawing/2014/main" id="{340AD860-0F55-463E-9647-3D4412E0A6F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7" name="Lige forbindelse 356">
                <a:extLst>
                  <a:ext uri="{FF2B5EF4-FFF2-40B4-BE49-F238E27FC236}">
                    <a16:creationId xmlns:a16="http://schemas.microsoft.com/office/drawing/2014/main" id="{6BC5A970-5FEC-4197-BEFD-FF0F431AAF29}"/>
                  </a:ext>
                </a:extLst>
              </p:cNvPr>
              <p:cNvCxnSpPr>
                <a:cxnSpLocks/>
                <a:stCxn id="356" idx="0"/>
                <a:endCxn id="35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8" name="Lige forbindelse 357">
                <a:extLst>
                  <a:ext uri="{FF2B5EF4-FFF2-40B4-BE49-F238E27FC236}">
                    <a16:creationId xmlns:a16="http://schemas.microsoft.com/office/drawing/2014/main" id="{E1EBA77C-BA77-48C1-BF13-1BCD802E4BCD}"/>
                  </a:ext>
                </a:extLst>
              </p:cNvPr>
              <p:cNvCxnSpPr>
                <a:cxnSpLocks/>
                <a:stCxn id="356" idx="1"/>
                <a:endCxn id="35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7" name="Gruppe 26">
              <a:extLst>
                <a:ext uri="{FF2B5EF4-FFF2-40B4-BE49-F238E27FC236}">
                  <a16:creationId xmlns:a16="http://schemas.microsoft.com/office/drawing/2014/main" id="{DEA278B2-BA0C-40CD-A5AC-A5F2DFAD3A0F}"/>
                </a:ext>
              </a:extLst>
            </p:cNvPr>
            <p:cNvGrpSpPr/>
            <p:nvPr/>
          </p:nvGrpSpPr>
          <p:grpSpPr>
            <a:xfrm>
              <a:off x="2590789" y="5182532"/>
              <a:ext cx="110215" cy="202903"/>
              <a:chOff x="1758507" y="5170209"/>
              <a:chExt cx="156925" cy="285896"/>
            </a:xfrm>
          </p:grpSpPr>
          <p:sp>
            <p:nvSpPr>
              <p:cNvPr id="353" name="Rektangel 352">
                <a:extLst>
                  <a:ext uri="{FF2B5EF4-FFF2-40B4-BE49-F238E27FC236}">
                    <a16:creationId xmlns:a16="http://schemas.microsoft.com/office/drawing/2014/main" id="{7452BE6D-315E-4D21-9435-56C427210D0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4" name="Lige forbindelse 353">
                <a:extLst>
                  <a:ext uri="{FF2B5EF4-FFF2-40B4-BE49-F238E27FC236}">
                    <a16:creationId xmlns:a16="http://schemas.microsoft.com/office/drawing/2014/main" id="{87C8209A-CC92-47BE-9583-982FA0419DBF}"/>
                  </a:ext>
                </a:extLst>
              </p:cNvPr>
              <p:cNvCxnSpPr>
                <a:cxnSpLocks/>
                <a:stCxn id="353" idx="0"/>
                <a:endCxn id="35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5" name="Lige forbindelse 354">
                <a:extLst>
                  <a:ext uri="{FF2B5EF4-FFF2-40B4-BE49-F238E27FC236}">
                    <a16:creationId xmlns:a16="http://schemas.microsoft.com/office/drawing/2014/main" id="{44C45C34-81D9-45E9-9057-DAAD938997C8}"/>
                  </a:ext>
                </a:extLst>
              </p:cNvPr>
              <p:cNvCxnSpPr>
                <a:cxnSpLocks/>
                <a:stCxn id="353" idx="1"/>
                <a:endCxn id="35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8" name="Gruppe 27">
              <a:extLst>
                <a:ext uri="{FF2B5EF4-FFF2-40B4-BE49-F238E27FC236}">
                  <a16:creationId xmlns:a16="http://schemas.microsoft.com/office/drawing/2014/main" id="{F7B4A5F1-0498-4394-A1F0-EC4242030F58}"/>
                </a:ext>
              </a:extLst>
            </p:cNvPr>
            <p:cNvGrpSpPr/>
            <p:nvPr/>
          </p:nvGrpSpPr>
          <p:grpSpPr>
            <a:xfrm>
              <a:off x="2781680" y="5182532"/>
              <a:ext cx="110215" cy="202903"/>
              <a:chOff x="1758507" y="5170209"/>
              <a:chExt cx="156925" cy="285896"/>
            </a:xfrm>
          </p:grpSpPr>
          <p:sp>
            <p:nvSpPr>
              <p:cNvPr id="350" name="Rektangel 349">
                <a:extLst>
                  <a:ext uri="{FF2B5EF4-FFF2-40B4-BE49-F238E27FC236}">
                    <a16:creationId xmlns:a16="http://schemas.microsoft.com/office/drawing/2014/main" id="{71595D88-30F9-4773-8168-168ED009E29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51" name="Lige forbindelse 350">
                <a:extLst>
                  <a:ext uri="{FF2B5EF4-FFF2-40B4-BE49-F238E27FC236}">
                    <a16:creationId xmlns:a16="http://schemas.microsoft.com/office/drawing/2014/main" id="{4DCDD549-7737-401F-8C34-2D352E0EFDED}"/>
                  </a:ext>
                </a:extLst>
              </p:cNvPr>
              <p:cNvCxnSpPr>
                <a:cxnSpLocks/>
                <a:stCxn id="350" idx="0"/>
                <a:endCxn id="35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52" name="Lige forbindelse 351">
                <a:extLst>
                  <a:ext uri="{FF2B5EF4-FFF2-40B4-BE49-F238E27FC236}">
                    <a16:creationId xmlns:a16="http://schemas.microsoft.com/office/drawing/2014/main" id="{40298584-D51E-4330-A886-D32EE362E67C}"/>
                  </a:ext>
                </a:extLst>
              </p:cNvPr>
              <p:cNvCxnSpPr>
                <a:cxnSpLocks/>
                <a:stCxn id="350" idx="1"/>
                <a:endCxn id="35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29" name="Gruppe 28">
              <a:extLst>
                <a:ext uri="{FF2B5EF4-FFF2-40B4-BE49-F238E27FC236}">
                  <a16:creationId xmlns:a16="http://schemas.microsoft.com/office/drawing/2014/main" id="{89E72864-5707-4E08-B96D-A1D271C875CC}"/>
                </a:ext>
              </a:extLst>
            </p:cNvPr>
            <p:cNvGrpSpPr/>
            <p:nvPr/>
          </p:nvGrpSpPr>
          <p:grpSpPr>
            <a:xfrm>
              <a:off x="2972570" y="5182532"/>
              <a:ext cx="110215" cy="202903"/>
              <a:chOff x="1758507" y="5170209"/>
              <a:chExt cx="156925" cy="285896"/>
            </a:xfrm>
          </p:grpSpPr>
          <p:sp>
            <p:nvSpPr>
              <p:cNvPr id="347" name="Rektangel 346">
                <a:extLst>
                  <a:ext uri="{FF2B5EF4-FFF2-40B4-BE49-F238E27FC236}">
                    <a16:creationId xmlns:a16="http://schemas.microsoft.com/office/drawing/2014/main" id="{26D55DE0-2279-4263-8034-2E302BFDBEC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8" name="Lige forbindelse 347">
                <a:extLst>
                  <a:ext uri="{FF2B5EF4-FFF2-40B4-BE49-F238E27FC236}">
                    <a16:creationId xmlns:a16="http://schemas.microsoft.com/office/drawing/2014/main" id="{B03BA8CB-A626-4DD3-A6E8-435B54289973}"/>
                  </a:ext>
                </a:extLst>
              </p:cNvPr>
              <p:cNvCxnSpPr>
                <a:cxnSpLocks/>
                <a:stCxn id="347" idx="0"/>
                <a:endCxn id="34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9" name="Lige forbindelse 348">
                <a:extLst>
                  <a:ext uri="{FF2B5EF4-FFF2-40B4-BE49-F238E27FC236}">
                    <a16:creationId xmlns:a16="http://schemas.microsoft.com/office/drawing/2014/main" id="{47A0257B-CCDB-442D-9817-357274CB7252}"/>
                  </a:ext>
                </a:extLst>
              </p:cNvPr>
              <p:cNvCxnSpPr>
                <a:cxnSpLocks/>
                <a:stCxn id="347" idx="1"/>
                <a:endCxn id="34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0" name="Gruppe 29">
              <a:extLst>
                <a:ext uri="{FF2B5EF4-FFF2-40B4-BE49-F238E27FC236}">
                  <a16:creationId xmlns:a16="http://schemas.microsoft.com/office/drawing/2014/main" id="{27BB7E46-BF77-40B4-BD1E-4AB96845EBF8}"/>
                </a:ext>
              </a:extLst>
            </p:cNvPr>
            <p:cNvGrpSpPr/>
            <p:nvPr/>
          </p:nvGrpSpPr>
          <p:grpSpPr>
            <a:xfrm>
              <a:off x="3163460" y="5182532"/>
              <a:ext cx="110215" cy="202903"/>
              <a:chOff x="1758507" y="5170209"/>
              <a:chExt cx="156925" cy="285896"/>
            </a:xfrm>
          </p:grpSpPr>
          <p:sp>
            <p:nvSpPr>
              <p:cNvPr id="344" name="Rektangel 343">
                <a:extLst>
                  <a:ext uri="{FF2B5EF4-FFF2-40B4-BE49-F238E27FC236}">
                    <a16:creationId xmlns:a16="http://schemas.microsoft.com/office/drawing/2014/main" id="{4101CB3B-6D61-4854-9EAC-09B6CAAFEC4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5" name="Lige forbindelse 344">
                <a:extLst>
                  <a:ext uri="{FF2B5EF4-FFF2-40B4-BE49-F238E27FC236}">
                    <a16:creationId xmlns:a16="http://schemas.microsoft.com/office/drawing/2014/main" id="{C7DC30A0-ACAB-4886-B5F7-E4B63FA2348B}"/>
                  </a:ext>
                </a:extLst>
              </p:cNvPr>
              <p:cNvCxnSpPr>
                <a:cxnSpLocks/>
                <a:stCxn id="344" idx="0"/>
                <a:endCxn id="34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6" name="Lige forbindelse 345">
                <a:extLst>
                  <a:ext uri="{FF2B5EF4-FFF2-40B4-BE49-F238E27FC236}">
                    <a16:creationId xmlns:a16="http://schemas.microsoft.com/office/drawing/2014/main" id="{3E7895AC-B8CA-41DA-B28C-36F950B6C6D1}"/>
                  </a:ext>
                </a:extLst>
              </p:cNvPr>
              <p:cNvCxnSpPr>
                <a:cxnSpLocks/>
                <a:stCxn id="344" idx="1"/>
                <a:endCxn id="34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1" name="Gruppe 30">
              <a:extLst>
                <a:ext uri="{FF2B5EF4-FFF2-40B4-BE49-F238E27FC236}">
                  <a16:creationId xmlns:a16="http://schemas.microsoft.com/office/drawing/2014/main" id="{B72E3086-FDF9-4B6B-B8DC-02DF97AB6EB4}"/>
                </a:ext>
              </a:extLst>
            </p:cNvPr>
            <p:cNvGrpSpPr/>
            <p:nvPr/>
          </p:nvGrpSpPr>
          <p:grpSpPr>
            <a:xfrm>
              <a:off x="3354351" y="5182532"/>
              <a:ext cx="110215" cy="202903"/>
              <a:chOff x="1758507" y="5170209"/>
              <a:chExt cx="156925" cy="285896"/>
            </a:xfrm>
          </p:grpSpPr>
          <p:sp>
            <p:nvSpPr>
              <p:cNvPr id="341" name="Rektangel 340">
                <a:extLst>
                  <a:ext uri="{FF2B5EF4-FFF2-40B4-BE49-F238E27FC236}">
                    <a16:creationId xmlns:a16="http://schemas.microsoft.com/office/drawing/2014/main" id="{043F0571-FFD7-4A95-814F-05379A1414F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42" name="Lige forbindelse 341">
                <a:extLst>
                  <a:ext uri="{FF2B5EF4-FFF2-40B4-BE49-F238E27FC236}">
                    <a16:creationId xmlns:a16="http://schemas.microsoft.com/office/drawing/2014/main" id="{798705D2-55FB-46A1-BF4C-2F0B3514B1DE}"/>
                  </a:ext>
                </a:extLst>
              </p:cNvPr>
              <p:cNvCxnSpPr>
                <a:cxnSpLocks/>
                <a:stCxn id="341" idx="0"/>
                <a:endCxn id="34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3" name="Lige forbindelse 342">
                <a:extLst>
                  <a:ext uri="{FF2B5EF4-FFF2-40B4-BE49-F238E27FC236}">
                    <a16:creationId xmlns:a16="http://schemas.microsoft.com/office/drawing/2014/main" id="{9DE443C9-4896-4E2F-B496-12896FCD932A}"/>
                  </a:ext>
                </a:extLst>
              </p:cNvPr>
              <p:cNvCxnSpPr>
                <a:cxnSpLocks/>
                <a:stCxn id="341" idx="1"/>
                <a:endCxn id="34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2" name="Gruppe 31">
              <a:extLst>
                <a:ext uri="{FF2B5EF4-FFF2-40B4-BE49-F238E27FC236}">
                  <a16:creationId xmlns:a16="http://schemas.microsoft.com/office/drawing/2014/main" id="{9E1667C3-1806-4709-B0F6-0552BD4273F5}"/>
                </a:ext>
              </a:extLst>
            </p:cNvPr>
            <p:cNvGrpSpPr/>
            <p:nvPr/>
          </p:nvGrpSpPr>
          <p:grpSpPr>
            <a:xfrm>
              <a:off x="3545241" y="5182532"/>
              <a:ext cx="110215" cy="202903"/>
              <a:chOff x="1758507" y="5170209"/>
              <a:chExt cx="156925" cy="285896"/>
            </a:xfrm>
          </p:grpSpPr>
          <p:sp>
            <p:nvSpPr>
              <p:cNvPr id="338" name="Rektangel 337">
                <a:extLst>
                  <a:ext uri="{FF2B5EF4-FFF2-40B4-BE49-F238E27FC236}">
                    <a16:creationId xmlns:a16="http://schemas.microsoft.com/office/drawing/2014/main" id="{8E735C5D-1161-471C-B4D2-64676C695BB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9" name="Lige forbindelse 338">
                <a:extLst>
                  <a:ext uri="{FF2B5EF4-FFF2-40B4-BE49-F238E27FC236}">
                    <a16:creationId xmlns:a16="http://schemas.microsoft.com/office/drawing/2014/main" id="{C1D6FEB9-9AFE-44A5-A920-6DC9BB295765}"/>
                  </a:ext>
                </a:extLst>
              </p:cNvPr>
              <p:cNvCxnSpPr>
                <a:cxnSpLocks/>
                <a:stCxn id="338" idx="0"/>
                <a:endCxn id="33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40" name="Lige forbindelse 339">
                <a:extLst>
                  <a:ext uri="{FF2B5EF4-FFF2-40B4-BE49-F238E27FC236}">
                    <a16:creationId xmlns:a16="http://schemas.microsoft.com/office/drawing/2014/main" id="{1043CDD5-6F67-4878-A0CB-78F7D5E66E94}"/>
                  </a:ext>
                </a:extLst>
              </p:cNvPr>
              <p:cNvCxnSpPr>
                <a:cxnSpLocks/>
                <a:stCxn id="338" idx="1"/>
                <a:endCxn id="33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3" name="Gruppe 32">
              <a:extLst>
                <a:ext uri="{FF2B5EF4-FFF2-40B4-BE49-F238E27FC236}">
                  <a16:creationId xmlns:a16="http://schemas.microsoft.com/office/drawing/2014/main" id="{92888698-4617-4AC8-8F84-51C9E6B23DBB}"/>
                </a:ext>
              </a:extLst>
            </p:cNvPr>
            <p:cNvGrpSpPr/>
            <p:nvPr/>
          </p:nvGrpSpPr>
          <p:grpSpPr>
            <a:xfrm>
              <a:off x="3736132" y="5182532"/>
              <a:ext cx="110215" cy="202903"/>
              <a:chOff x="1758507" y="5170209"/>
              <a:chExt cx="156925" cy="285896"/>
            </a:xfrm>
          </p:grpSpPr>
          <p:sp>
            <p:nvSpPr>
              <p:cNvPr id="335" name="Rektangel 334">
                <a:extLst>
                  <a:ext uri="{FF2B5EF4-FFF2-40B4-BE49-F238E27FC236}">
                    <a16:creationId xmlns:a16="http://schemas.microsoft.com/office/drawing/2014/main" id="{43D56488-B384-456C-9C16-E85149581CC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6" name="Lige forbindelse 335">
                <a:extLst>
                  <a:ext uri="{FF2B5EF4-FFF2-40B4-BE49-F238E27FC236}">
                    <a16:creationId xmlns:a16="http://schemas.microsoft.com/office/drawing/2014/main" id="{1E6E9A72-9002-40A9-9BD4-E5FF090050F3}"/>
                  </a:ext>
                </a:extLst>
              </p:cNvPr>
              <p:cNvCxnSpPr>
                <a:cxnSpLocks/>
                <a:stCxn id="335" idx="0"/>
                <a:endCxn id="33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7" name="Lige forbindelse 336">
                <a:extLst>
                  <a:ext uri="{FF2B5EF4-FFF2-40B4-BE49-F238E27FC236}">
                    <a16:creationId xmlns:a16="http://schemas.microsoft.com/office/drawing/2014/main" id="{24E801FF-5E11-44D2-B78E-63DE180A97C6}"/>
                  </a:ext>
                </a:extLst>
              </p:cNvPr>
              <p:cNvCxnSpPr>
                <a:cxnSpLocks/>
                <a:stCxn id="335" idx="1"/>
                <a:endCxn id="33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4" name="Gruppe 33">
              <a:extLst>
                <a:ext uri="{FF2B5EF4-FFF2-40B4-BE49-F238E27FC236}">
                  <a16:creationId xmlns:a16="http://schemas.microsoft.com/office/drawing/2014/main" id="{02B65C94-37B8-4F1D-8D07-8DE5FA57092E}"/>
                </a:ext>
              </a:extLst>
            </p:cNvPr>
            <p:cNvGrpSpPr/>
            <p:nvPr/>
          </p:nvGrpSpPr>
          <p:grpSpPr>
            <a:xfrm>
              <a:off x="3927023" y="5182532"/>
              <a:ext cx="110215" cy="202903"/>
              <a:chOff x="1758507" y="5170209"/>
              <a:chExt cx="156925" cy="285896"/>
            </a:xfrm>
          </p:grpSpPr>
          <p:sp>
            <p:nvSpPr>
              <p:cNvPr id="332" name="Rektangel 331">
                <a:extLst>
                  <a:ext uri="{FF2B5EF4-FFF2-40B4-BE49-F238E27FC236}">
                    <a16:creationId xmlns:a16="http://schemas.microsoft.com/office/drawing/2014/main" id="{2CB6556B-99A2-4BFF-9F1D-BE3B69D02F8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3" name="Lige forbindelse 332">
                <a:extLst>
                  <a:ext uri="{FF2B5EF4-FFF2-40B4-BE49-F238E27FC236}">
                    <a16:creationId xmlns:a16="http://schemas.microsoft.com/office/drawing/2014/main" id="{8210045B-0124-47D1-AFFE-030F2BC19EFF}"/>
                  </a:ext>
                </a:extLst>
              </p:cNvPr>
              <p:cNvCxnSpPr>
                <a:cxnSpLocks/>
                <a:stCxn id="332" idx="0"/>
                <a:endCxn id="33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4" name="Lige forbindelse 333">
                <a:extLst>
                  <a:ext uri="{FF2B5EF4-FFF2-40B4-BE49-F238E27FC236}">
                    <a16:creationId xmlns:a16="http://schemas.microsoft.com/office/drawing/2014/main" id="{B6BBE8B2-72BD-434A-8C9A-019DF51A038C}"/>
                  </a:ext>
                </a:extLst>
              </p:cNvPr>
              <p:cNvCxnSpPr>
                <a:cxnSpLocks/>
                <a:stCxn id="332" idx="1"/>
                <a:endCxn id="33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5" name="Gruppe 34">
              <a:extLst>
                <a:ext uri="{FF2B5EF4-FFF2-40B4-BE49-F238E27FC236}">
                  <a16:creationId xmlns:a16="http://schemas.microsoft.com/office/drawing/2014/main" id="{549D7C92-4C4A-4429-9AA8-4EFBA674D6EB}"/>
                </a:ext>
              </a:extLst>
            </p:cNvPr>
            <p:cNvGrpSpPr/>
            <p:nvPr/>
          </p:nvGrpSpPr>
          <p:grpSpPr>
            <a:xfrm>
              <a:off x="4117913" y="5182532"/>
              <a:ext cx="110215" cy="202903"/>
              <a:chOff x="1758507" y="5170209"/>
              <a:chExt cx="156925" cy="285896"/>
            </a:xfrm>
          </p:grpSpPr>
          <p:sp>
            <p:nvSpPr>
              <p:cNvPr id="329" name="Rektangel 328">
                <a:extLst>
                  <a:ext uri="{FF2B5EF4-FFF2-40B4-BE49-F238E27FC236}">
                    <a16:creationId xmlns:a16="http://schemas.microsoft.com/office/drawing/2014/main" id="{FD456AEF-6438-4C9A-8D69-446943DD530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30" name="Lige forbindelse 329">
                <a:extLst>
                  <a:ext uri="{FF2B5EF4-FFF2-40B4-BE49-F238E27FC236}">
                    <a16:creationId xmlns:a16="http://schemas.microsoft.com/office/drawing/2014/main" id="{F4B374D2-0C29-4591-BF24-7919957DF20E}"/>
                  </a:ext>
                </a:extLst>
              </p:cNvPr>
              <p:cNvCxnSpPr>
                <a:cxnSpLocks/>
                <a:stCxn id="329" idx="0"/>
                <a:endCxn id="32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31" name="Lige forbindelse 330">
                <a:extLst>
                  <a:ext uri="{FF2B5EF4-FFF2-40B4-BE49-F238E27FC236}">
                    <a16:creationId xmlns:a16="http://schemas.microsoft.com/office/drawing/2014/main" id="{2CDE1D74-B1BF-4E5D-84FD-C2442EC6470A}"/>
                  </a:ext>
                </a:extLst>
              </p:cNvPr>
              <p:cNvCxnSpPr>
                <a:cxnSpLocks/>
                <a:stCxn id="329" idx="1"/>
                <a:endCxn id="32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6" name="Gruppe 35">
              <a:extLst>
                <a:ext uri="{FF2B5EF4-FFF2-40B4-BE49-F238E27FC236}">
                  <a16:creationId xmlns:a16="http://schemas.microsoft.com/office/drawing/2014/main" id="{65F959DB-AA56-43EA-9130-11142AA3AB4A}"/>
                </a:ext>
              </a:extLst>
            </p:cNvPr>
            <p:cNvGrpSpPr/>
            <p:nvPr/>
          </p:nvGrpSpPr>
          <p:grpSpPr>
            <a:xfrm>
              <a:off x="4308804" y="5182532"/>
              <a:ext cx="110215" cy="202903"/>
              <a:chOff x="1758507" y="5170209"/>
              <a:chExt cx="156925" cy="285896"/>
            </a:xfrm>
          </p:grpSpPr>
          <p:sp>
            <p:nvSpPr>
              <p:cNvPr id="326" name="Rektangel 325">
                <a:extLst>
                  <a:ext uri="{FF2B5EF4-FFF2-40B4-BE49-F238E27FC236}">
                    <a16:creationId xmlns:a16="http://schemas.microsoft.com/office/drawing/2014/main" id="{F9411F08-D600-4B48-A978-B872F3693A5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7" name="Lige forbindelse 326">
                <a:extLst>
                  <a:ext uri="{FF2B5EF4-FFF2-40B4-BE49-F238E27FC236}">
                    <a16:creationId xmlns:a16="http://schemas.microsoft.com/office/drawing/2014/main" id="{8F1680C4-98EA-4446-A9A8-67105A2070D7}"/>
                  </a:ext>
                </a:extLst>
              </p:cNvPr>
              <p:cNvCxnSpPr>
                <a:cxnSpLocks/>
                <a:stCxn id="326" idx="0"/>
                <a:endCxn id="32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8" name="Lige forbindelse 327">
                <a:extLst>
                  <a:ext uri="{FF2B5EF4-FFF2-40B4-BE49-F238E27FC236}">
                    <a16:creationId xmlns:a16="http://schemas.microsoft.com/office/drawing/2014/main" id="{173A8A3C-1A17-4315-8FE3-3726197F367E}"/>
                  </a:ext>
                </a:extLst>
              </p:cNvPr>
              <p:cNvCxnSpPr>
                <a:cxnSpLocks/>
                <a:stCxn id="326" idx="1"/>
                <a:endCxn id="32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7" name="Gruppe 36">
              <a:extLst>
                <a:ext uri="{FF2B5EF4-FFF2-40B4-BE49-F238E27FC236}">
                  <a16:creationId xmlns:a16="http://schemas.microsoft.com/office/drawing/2014/main" id="{5BC39412-C05A-4E3C-8BE4-8270071B78E9}"/>
                </a:ext>
              </a:extLst>
            </p:cNvPr>
            <p:cNvGrpSpPr/>
            <p:nvPr/>
          </p:nvGrpSpPr>
          <p:grpSpPr>
            <a:xfrm>
              <a:off x="4499694" y="5182532"/>
              <a:ext cx="110215" cy="202903"/>
              <a:chOff x="1758507" y="5170209"/>
              <a:chExt cx="156925" cy="285896"/>
            </a:xfrm>
          </p:grpSpPr>
          <p:sp>
            <p:nvSpPr>
              <p:cNvPr id="323" name="Rektangel 322">
                <a:extLst>
                  <a:ext uri="{FF2B5EF4-FFF2-40B4-BE49-F238E27FC236}">
                    <a16:creationId xmlns:a16="http://schemas.microsoft.com/office/drawing/2014/main" id="{8A2D31A4-45BC-4226-83EA-1450E31D529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4" name="Lige forbindelse 323">
                <a:extLst>
                  <a:ext uri="{FF2B5EF4-FFF2-40B4-BE49-F238E27FC236}">
                    <a16:creationId xmlns:a16="http://schemas.microsoft.com/office/drawing/2014/main" id="{B0637C6F-D96E-4A08-8C80-BE078091EB45}"/>
                  </a:ext>
                </a:extLst>
              </p:cNvPr>
              <p:cNvCxnSpPr>
                <a:cxnSpLocks/>
                <a:stCxn id="323" idx="0"/>
                <a:endCxn id="32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5" name="Lige forbindelse 324">
                <a:extLst>
                  <a:ext uri="{FF2B5EF4-FFF2-40B4-BE49-F238E27FC236}">
                    <a16:creationId xmlns:a16="http://schemas.microsoft.com/office/drawing/2014/main" id="{1CD63FB6-F200-422D-96D3-849E4E94BC7F}"/>
                  </a:ext>
                </a:extLst>
              </p:cNvPr>
              <p:cNvCxnSpPr>
                <a:cxnSpLocks/>
                <a:stCxn id="323" idx="1"/>
                <a:endCxn id="32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8" name="Gruppe 37">
              <a:extLst>
                <a:ext uri="{FF2B5EF4-FFF2-40B4-BE49-F238E27FC236}">
                  <a16:creationId xmlns:a16="http://schemas.microsoft.com/office/drawing/2014/main" id="{0692F69E-D318-40B9-98FF-D63192104227}"/>
                </a:ext>
              </a:extLst>
            </p:cNvPr>
            <p:cNvGrpSpPr/>
            <p:nvPr/>
          </p:nvGrpSpPr>
          <p:grpSpPr>
            <a:xfrm>
              <a:off x="4690585" y="5182532"/>
              <a:ext cx="110215" cy="202903"/>
              <a:chOff x="1758507" y="5170209"/>
              <a:chExt cx="156925" cy="285896"/>
            </a:xfrm>
          </p:grpSpPr>
          <p:sp>
            <p:nvSpPr>
              <p:cNvPr id="320" name="Rektangel 319">
                <a:extLst>
                  <a:ext uri="{FF2B5EF4-FFF2-40B4-BE49-F238E27FC236}">
                    <a16:creationId xmlns:a16="http://schemas.microsoft.com/office/drawing/2014/main" id="{64491446-3A45-4EA6-9D4D-802456E56B9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21" name="Lige forbindelse 320">
                <a:extLst>
                  <a:ext uri="{FF2B5EF4-FFF2-40B4-BE49-F238E27FC236}">
                    <a16:creationId xmlns:a16="http://schemas.microsoft.com/office/drawing/2014/main" id="{9468B263-B658-4787-8FAA-70E631CE0754}"/>
                  </a:ext>
                </a:extLst>
              </p:cNvPr>
              <p:cNvCxnSpPr>
                <a:cxnSpLocks/>
                <a:stCxn id="320" idx="0"/>
                <a:endCxn id="32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22" name="Lige forbindelse 321">
                <a:extLst>
                  <a:ext uri="{FF2B5EF4-FFF2-40B4-BE49-F238E27FC236}">
                    <a16:creationId xmlns:a16="http://schemas.microsoft.com/office/drawing/2014/main" id="{A92248BA-9919-4E56-9E73-BCC0B453FC06}"/>
                  </a:ext>
                </a:extLst>
              </p:cNvPr>
              <p:cNvCxnSpPr>
                <a:cxnSpLocks/>
                <a:stCxn id="320" idx="1"/>
                <a:endCxn id="32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39" name="Gruppe 38">
              <a:extLst>
                <a:ext uri="{FF2B5EF4-FFF2-40B4-BE49-F238E27FC236}">
                  <a16:creationId xmlns:a16="http://schemas.microsoft.com/office/drawing/2014/main" id="{5C0F4682-F7FE-4F28-997C-E9783815D53B}"/>
                </a:ext>
              </a:extLst>
            </p:cNvPr>
            <p:cNvGrpSpPr/>
            <p:nvPr/>
          </p:nvGrpSpPr>
          <p:grpSpPr>
            <a:xfrm>
              <a:off x="4881475" y="5182532"/>
              <a:ext cx="110215" cy="202903"/>
              <a:chOff x="1758507" y="5170209"/>
              <a:chExt cx="156925" cy="285896"/>
            </a:xfrm>
          </p:grpSpPr>
          <p:sp>
            <p:nvSpPr>
              <p:cNvPr id="317" name="Rektangel 316">
                <a:extLst>
                  <a:ext uri="{FF2B5EF4-FFF2-40B4-BE49-F238E27FC236}">
                    <a16:creationId xmlns:a16="http://schemas.microsoft.com/office/drawing/2014/main" id="{88696E79-2F53-4065-ADC1-877E79BD616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8" name="Lige forbindelse 317">
                <a:extLst>
                  <a:ext uri="{FF2B5EF4-FFF2-40B4-BE49-F238E27FC236}">
                    <a16:creationId xmlns:a16="http://schemas.microsoft.com/office/drawing/2014/main" id="{E6BB927A-A1A1-4147-8525-09DB8EBC4B97}"/>
                  </a:ext>
                </a:extLst>
              </p:cNvPr>
              <p:cNvCxnSpPr>
                <a:cxnSpLocks/>
                <a:stCxn id="317" idx="0"/>
                <a:endCxn id="31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9" name="Lige forbindelse 318">
                <a:extLst>
                  <a:ext uri="{FF2B5EF4-FFF2-40B4-BE49-F238E27FC236}">
                    <a16:creationId xmlns:a16="http://schemas.microsoft.com/office/drawing/2014/main" id="{3040DB55-E8F1-4CC0-87F5-EB7D1DAFF372}"/>
                  </a:ext>
                </a:extLst>
              </p:cNvPr>
              <p:cNvCxnSpPr>
                <a:cxnSpLocks/>
                <a:stCxn id="317" idx="1"/>
                <a:endCxn id="31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0" name="Gruppe 39">
              <a:extLst>
                <a:ext uri="{FF2B5EF4-FFF2-40B4-BE49-F238E27FC236}">
                  <a16:creationId xmlns:a16="http://schemas.microsoft.com/office/drawing/2014/main" id="{30C5856D-7EB1-44F1-875C-5259A4C0CF65}"/>
                </a:ext>
              </a:extLst>
            </p:cNvPr>
            <p:cNvGrpSpPr/>
            <p:nvPr/>
          </p:nvGrpSpPr>
          <p:grpSpPr>
            <a:xfrm>
              <a:off x="5072366" y="5182532"/>
              <a:ext cx="110215" cy="202903"/>
              <a:chOff x="1758507" y="5170209"/>
              <a:chExt cx="156925" cy="285896"/>
            </a:xfrm>
          </p:grpSpPr>
          <p:sp>
            <p:nvSpPr>
              <p:cNvPr id="314" name="Rektangel 313">
                <a:extLst>
                  <a:ext uri="{FF2B5EF4-FFF2-40B4-BE49-F238E27FC236}">
                    <a16:creationId xmlns:a16="http://schemas.microsoft.com/office/drawing/2014/main" id="{0B09BC26-5FB0-4A99-B996-1BB232A35CC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5" name="Lige forbindelse 314">
                <a:extLst>
                  <a:ext uri="{FF2B5EF4-FFF2-40B4-BE49-F238E27FC236}">
                    <a16:creationId xmlns:a16="http://schemas.microsoft.com/office/drawing/2014/main" id="{DDC6ADE4-559F-4C50-8193-6CE446D4712C}"/>
                  </a:ext>
                </a:extLst>
              </p:cNvPr>
              <p:cNvCxnSpPr>
                <a:cxnSpLocks/>
                <a:stCxn id="314" idx="0"/>
                <a:endCxn id="31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6" name="Lige forbindelse 315">
                <a:extLst>
                  <a:ext uri="{FF2B5EF4-FFF2-40B4-BE49-F238E27FC236}">
                    <a16:creationId xmlns:a16="http://schemas.microsoft.com/office/drawing/2014/main" id="{5DA9B54D-A880-453D-83CF-54506191F589}"/>
                  </a:ext>
                </a:extLst>
              </p:cNvPr>
              <p:cNvCxnSpPr>
                <a:cxnSpLocks/>
                <a:stCxn id="314" idx="1"/>
                <a:endCxn id="31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1" name="Gruppe 40">
              <a:extLst>
                <a:ext uri="{FF2B5EF4-FFF2-40B4-BE49-F238E27FC236}">
                  <a16:creationId xmlns:a16="http://schemas.microsoft.com/office/drawing/2014/main" id="{009C4A12-C9BB-451D-8BB0-13DB0991B5A4}"/>
                </a:ext>
              </a:extLst>
            </p:cNvPr>
            <p:cNvGrpSpPr/>
            <p:nvPr/>
          </p:nvGrpSpPr>
          <p:grpSpPr>
            <a:xfrm>
              <a:off x="5263257" y="5182532"/>
              <a:ext cx="110215" cy="202903"/>
              <a:chOff x="1758507" y="5170209"/>
              <a:chExt cx="156925" cy="285896"/>
            </a:xfrm>
          </p:grpSpPr>
          <p:sp>
            <p:nvSpPr>
              <p:cNvPr id="311" name="Rektangel 310">
                <a:extLst>
                  <a:ext uri="{FF2B5EF4-FFF2-40B4-BE49-F238E27FC236}">
                    <a16:creationId xmlns:a16="http://schemas.microsoft.com/office/drawing/2014/main" id="{75532B5E-3029-4B42-A066-2416AD8A3B9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12" name="Lige forbindelse 311">
                <a:extLst>
                  <a:ext uri="{FF2B5EF4-FFF2-40B4-BE49-F238E27FC236}">
                    <a16:creationId xmlns:a16="http://schemas.microsoft.com/office/drawing/2014/main" id="{9BCCDB01-1BFB-49CF-B51A-520C49BCB678}"/>
                  </a:ext>
                </a:extLst>
              </p:cNvPr>
              <p:cNvCxnSpPr>
                <a:cxnSpLocks/>
                <a:stCxn id="311" idx="0"/>
                <a:endCxn id="31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3" name="Lige forbindelse 312">
                <a:extLst>
                  <a:ext uri="{FF2B5EF4-FFF2-40B4-BE49-F238E27FC236}">
                    <a16:creationId xmlns:a16="http://schemas.microsoft.com/office/drawing/2014/main" id="{D9BCA93A-AADE-414E-9278-908103251C31}"/>
                  </a:ext>
                </a:extLst>
              </p:cNvPr>
              <p:cNvCxnSpPr>
                <a:cxnSpLocks/>
                <a:stCxn id="311" idx="1"/>
                <a:endCxn id="31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2" name="Gruppe 41">
              <a:extLst>
                <a:ext uri="{FF2B5EF4-FFF2-40B4-BE49-F238E27FC236}">
                  <a16:creationId xmlns:a16="http://schemas.microsoft.com/office/drawing/2014/main" id="{17F423A1-9A9F-4B15-9ADF-BB8CFC32677F}"/>
                </a:ext>
              </a:extLst>
            </p:cNvPr>
            <p:cNvGrpSpPr/>
            <p:nvPr/>
          </p:nvGrpSpPr>
          <p:grpSpPr>
            <a:xfrm>
              <a:off x="5454147" y="5182532"/>
              <a:ext cx="110215" cy="202903"/>
              <a:chOff x="1758507" y="5170209"/>
              <a:chExt cx="156925" cy="285896"/>
            </a:xfrm>
          </p:grpSpPr>
          <p:sp>
            <p:nvSpPr>
              <p:cNvPr id="308" name="Rektangel 307">
                <a:extLst>
                  <a:ext uri="{FF2B5EF4-FFF2-40B4-BE49-F238E27FC236}">
                    <a16:creationId xmlns:a16="http://schemas.microsoft.com/office/drawing/2014/main" id="{455B303B-E81B-4F77-AA14-AB08E38F55B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9" name="Lige forbindelse 308">
                <a:extLst>
                  <a:ext uri="{FF2B5EF4-FFF2-40B4-BE49-F238E27FC236}">
                    <a16:creationId xmlns:a16="http://schemas.microsoft.com/office/drawing/2014/main" id="{8FCF1153-9A04-479D-8FB1-41C7337FBC89}"/>
                  </a:ext>
                </a:extLst>
              </p:cNvPr>
              <p:cNvCxnSpPr>
                <a:cxnSpLocks/>
                <a:stCxn id="308" idx="0"/>
                <a:endCxn id="30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10" name="Lige forbindelse 309">
                <a:extLst>
                  <a:ext uri="{FF2B5EF4-FFF2-40B4-BE49-F238E27FC236}">
                    <a16:creationId xmlns:a16="http://schemas.microsoft.com/office/drawing/2014/main" id="{2177F88E-4E94-46A9-9600-ACB301F3AFCD}"/>
                  </a:ext>
                </a:extLst>
              </p:cNvPr>
              <p:cNvCxnSpPr>
                <a:cxnSpLocks/>
                <a:stCxn id="308" idx="1"/>
                <a:endCxn id="30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3" name="Gruppe 42">
              <a:extLst>
                <a:ext uri="{FF2B5EF4-FFF2-40B4-BE49-F238E27FC236}">
                  <a16:creationId xmlns:a16="http://schemas.microsoft.com/office/drawing/2014/main" id="{E04E80EC-28D2-493F-8CEA-1434F2443A63}"/>
                </a:ext>
              </a:extLst>
            </p:cNvPr>
            <p:cNvGrpSpPr/>
            <p:nvPr/>
          </p:nvGrpSpPr>
          <p:grpSpPr>
            <a:xfrm>
              <a:off x="5645037" y="5182532"/>
              <a:ext cx="110215" cy="202903"/>
              <a:chOff x="1758507" y="5170209"/>
              <a:chExt cx="156925" cy="285896"/>
            </a:xfrm>
          </p:grpSpPr>
          <p:sp>
            <p:nvSpPr>
              <p:cNvPr id="305" name="Rektangel 304">
                <a:extLst>
                  <a:ext uri="{FF2B5EF4-FFF2-40B4-BE49-F238E27FC236}">
                    <a16:creationId xmlns:a16="http://schemas.microsoft.com/office/drawing/2014/main" id="{563AEF8B-181D-41EE-BEF9-CCE96B0D39A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6" name="Lige forbindelse 305">
                <a:extLst>
                  <a:ext uri="{FF2B5EF4-FFF2-40B4-BE49-F238E27FC236}">
                    <a16:creationId xmlns:a16="http://schemas.microsoft.com/office/drawing/2014/main" id="{2EA82724-CCA6-4B9B-90D5-B3A86F27609F}"/>
                  </a:ext>
                </a:extLst>
              </p:cNvPr>
              <p:cNvCxnSpPr>
                <a:cxnSpLocks/>
                <a:stCxn id="305" idx="0"/>
                <a:endCxn id="30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7" name="Lige forbindelse 306">
                <a:extLst>
                  <a:ext uri="{FF2B5EF4-FFF2-40B4-BE49-F238E27FC236}">
                    <a16:creationId xmlns:a16="http://schemas.microsoft.com/office/drawing/2014/main" id="{10919813-B07B-4D1C-A15F-2257B94FB4D5}"/>
                  </a:ext>
                </a:extLst>
              </p:cNvPr>
              <p:cNvCxnSpPr>
                <a:cxnSpLocks/>
                <a:stCxn id="305" idx="1"/>
                <a:endCxn id="30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4" name="Gruppe 43">
              <a:extLst>
                <a:ext uri="{FF2B5EF4-FFF2-40B4-BE49-F238E27FC236}">
                  <a16:creationId xmlns:a16="http://schemas.microsoft.com/office/drawing/2014/main" id="{59814042-E787-4600-9CEC-F5C5A4E7BA48}"/>
                </a:ext>
              </a:extLst>
            </p:cNvPr>
            <p:cNvGrpSpPr/>
            <p:nvPr/>
          </p:nvGrpSpPr>
          <p:grpSpPr>
            <a:xfrm>
              <a:off x="5835932" y="5182532"/>
              <a:ext cx="110215" cy="202903"/>
              <a:chOff x="1758507" y="5170209"/>
              <a:chExt cx="156925" cy="285896"/>
            </a:xfrm>
          </p:grpSpPr>
          <p:sp>
            <p:nvSpPr>
              <p:cNvPr id="302" name="Rektangel 301">
                <a:extLst>
                  <a:ext uri="{FF2B5EF4-FFF2-40B4-BE49-F238E27FC236}">
                    <a16:creationId xmlns:a16="http://schemas.microsoft.com/office/drawing/2014/main" id="{C0088F5E-A0FE-4136-973E-31058339267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3" name="Lige forbindelse 302">
                <a:extLst>
                  <a:ext uri="{FF2B5EF4-FFF2-40B4-BE49-F238E27FC236}">
                    <a16:creationId xmlns:a16="http://schemas.microsoft.com/office/drawing/2014/main" id="{DA4DE5A9-D235-4751-8DE7-9C7976308B96}"/>
                  </a:ext>
                </a:extLst>
              </p:cNvPr>
              <p:cNvCxnSpPr>
                <a:cxnSpLocks/>
                <a:stCxn id="302" idx="0"/>
                <a:endCxn id="30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4" name="Lige forbindelse 303">
                <a:extLst>
                  <a:ext uri="{FF2B5EF4-FFF2-40B4-BE49-F238E27FC236}">
                    <a16:creationId xmlns:a16="http://schemas.microsoft.com/office/drawing/2014/main" id="{309316B6-D28F-460A-B24E-3CA508461FF2}"/>
                  </a:ext>
                </a:extLst>
              </p:cNvPr>
              <p:cNvCxnSpPr>
                <a:cxnSpLocks/>
                <a:stCxn id="302" idx="1"/>
                <a:endCxn id="30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5" name="Gruppe 44">
              <a:extLst>
                <a:ext uri="{FF2B5EF4-FFF2-40B4-BE49-F238E27FC236}">
                  <a16:creationId xmlns:a16="http://schemas.microsoft.com/office/drawing/2014/main" id="{682E3209-52BB-4273-8C79-018343FB4BC3}"/>
                </a:ext>
              </a:extLst>
            </p:cNvPr>
            <p:cNvGrpSpPr/>
            <p:nvPr/>
          </p:nvGrpSpPr>
          <p:grpSpPr>
            <a:xfrm>
              <a:off x="1827227" y="5428729"/>
              <a:ext cx="110215" cy="202903"/>
              <a:chOff x="1758507" y="5170209"/>
              <a:chExt cx="156925" cy="285896"/>
            </a:xfrm>
          </p:grpSpPr>
          <p:sp>
            <p:nvSpPr>
              <p:cNvPr id="299" name="Rektangel 298">
                <a:extLst>
                  <a:ext uri="{FF2B5EF4-FFF2-40B4-BE49-F238E27FC236}">
                    <a16:creationId xmlns:a16="http://schemas.microsoft.com/office/drawing/2014/main" id="{A5032AAF-A0F0-42A1-946E-3DA60E802B6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300" name="Lige forbindelse 299">
                <a:extLst>
                  <a:ext uri="{FF2B5EF4-FFF2-40B4-BE49-F238E27FC236}">
                    <a16:creationId xmlns:a16="http://schemas.microsoft.com/office/drawing/2014/main" id="{EE8C95A7-0405-416B-BA71-648E9B791BCB}"/>
                  </a:ext>
                </a:extLst>
              </p:cNvPr>
              <p:cNvCxnSpPr>
                <a:cxnSpLocks/>
                <a:stCxn id="299" idx="0"/>
                <a:endCxn id="29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301" name="Lige forbindelse 300">
                <a:extLst>
                  <a:ext uri="{FF2B5EF4-FFF2-40B4-BE49-F238E27FC236}">
                    <a16:creationId xmlns:a16="http://schemas.microsoft.com/office/drawing/2014/main" id="{8A8B0756-4C4E-4AFA-88FB-51656B293E89}"/>
                  </a:ext>
                </a:extLst>
              </p:cNvPr>
              <p:cNvCxnSpPr>
                <a:cxnSpLocks/>
                <a:stCxn id="299" idx="1"/>
                <a:endCxn id="29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6" name="Gruppe 45">
              <a:extLst>
                <a:ext uri="{FF2B5EF4-FFF2-40B4-BE49-F238E27FC236}">
                  <a16:creationId xmlns:a16="http://schemas.microsoft.com/office/drawing/2014/main" id="{9A6CE329-D4F0-4C5D-A55B-48321556BF21}"/>
                </a:ext>
              </a:extLst>
            </p:cNvPr>
            <p:cNvGrpSpPr/>
            <p:nvPr/>
          </p:nvGrpSpPr>
          <p:grpSpPr>
            <a:xfrm>
              <a:off x="2018117" y="5428729"/>
              <a:ext cx="110215" cy="202903"/>
              <a:chOff x="1758507" y="5170209"/>
              <a:chExt cx="156925" cy="285896"/>
            </a:xfrm>
          </p:grpSpPr>
          <p:sp>
            <p:nvSpPr>
              <p:cNvPr id="296" name="Rektangel 295">
                <a:extLst>
                  <a:ext uri="{FF2B5EF4-FFF2-40B4-BE49-F238E27FC236}">
                    <a16:creationId xmlns:a16="http://schemas.microsoft.com/office/drawing/2014/main" id="{8F15B4D8-4A38-471C-B3E4-6AAB47FD7BE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7" name="Lige forbindelse 296">
                <a:extLst>
                  <a:ext uri="{FF2B5EF4-FFF2-40B4-BE49-F238E27FC236}">
                    <a16:creationId xmlns:a16="http://schemas.microsoft.com/office/drawing/2014/main" id="{E40D968A-A557-4486-9D71-C6C513DCE3DE}"/>
                  </a:ext>
                </a:extLst>
              </p:cNvPr>
              <p:cNvCxnSpPr>
                <a:cxnSpLocks/>
                <a:stCxn id="296" idx="0"/>
                <a:endCxn id="29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8" name="Lige forbindelse 297">
                <a:extLst>
                  <a:ext uri="{FF2B5EF4-FFF2-40B4-BE49-F238E27FC236}">
                    <a16:creationId xmlns:a16="http://schemas.microsoft.com/office/drawing/2014/main" id="{1E1DF57A-D8A9-42EA-BC33-953DCE4F40DF}"/>
                  </a:ext>
                </a:extLst>
              </p:cNvPr>
              <p:cNvCxnSpPr>
                <a:cxnSpLocks/>
                <a:stCxn id="296" idx="1"/>
                <a:endCxn id="29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7" name="Gruppe 46">
              <a:extLst>
                <a:ext uri="{FF2B5EF4-FFF2-40B4-BE49-F238E27FC236}">
                  <a16:creationId xmlns:a16="http://schemas.microsoft.com/office/drawing/2014/main" id="{301B4DF0-2B8D-45A7-9F3B-CB7723345E38}"/>
                </a:ext>
              </a:extLst>
            </p:cNvPr>
            <p:cNvGrpSpPr/>
            <p:nvPr/>
          </p:nvGrpSpPr>
          <p:grpSpPr>
            <a:xfrm>
              <a:off x="2209008" y="5428729"/>
              <a:ext cx="110215" cy="202903"/>
              <a:chOff x="1758507" y="5170209"/>
              <a:chExt cx="156925" cy="285896"/>
            </a:xfrm>
          </p:grpSpPr>
          <p:sp>
            <p:nvSpPr>
              <p:cNvPr id="293" name="Rektangel 292">
                <a:extLst>
                  <a:ext uri="{FF2B5EF4-FFF2-40B4-BE49-F238E27FC236}">
                    <a16:creationId xmlns:a16="http://schemas.microsoft.com/office/drawing/2014/main" id="{2A7351DF-B6E9-4B4E-8206-EFF2CD840CF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4" name="Lige forbindelse 293">
                <a:extLst>
                  <a:ext uri="{FF2B5EF4-FFF2-40B4-BE49-F238E27FC236}">
                    <a16:creationId xmlns:a16="http://schemas.microsoft.com/office/drawing/2014/main" id="{B001B7A0-E157-4E67-9D07-BE3DFFCCC42E}"/>
                  </a:ext>
                </a:extLst>
              </p:cNvPr>
              <p:cNvCxnSpPr>
                <a:cxnSpLocks/>
                <a:stCxn id="293" idx="0"/>
                <a:endCxn id="29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5" name="Lige forbindelse 294">
                <a:extLst>
                  <a:ext uri="{FF2B5EF4-FFF2-40B4-BE49-F238E27FC236}">
                    <a16:creationId xmlns:a16="http://schemas.microsoft.com/office/drawing/2014/main" id="{E56DEBD1-3754-4490-9EF1-8E4A4A5C4E3E}"/>
                  </a:ext>
                </a:extLst>
              </p:cNvPr>
              <p:cNvCxnSpPr>
                <a:cxnSpLocks/>
                <a:stCxn id="293" idx="1"/>
                <a:endCxn id="29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8" name="Gruppe 47">
              <a:extLst>
                <a:ext uri="{FF2B5EF4-FFF2-40B4-BE49-F238E27FC236}">
                  <a16:creationId xmlns:a16="http://schemas.microsoft.com/office/drawing/2014/main" id="{CAFCB08F-E54A-4120-A0AC-79CB87D75CC5}"/>
                </a:ext>
              </a:extLst>
            </p:cNvPr>
            <p:cNvGrpSpPr/>
            <p:nvPr/>
          </p:nvGrpSpPr>
          <p:grpSpPr>
            <a:xfrm>
              <a:off x="2399898" y="5428729"/>
              <a:ext cx="110215" cy="202903"/>
              <a:chOff x="1758507" y="5170209"/>
              <a:chExt cx="156925" cy="285896"/>
            </a:xfrm>
          </p:grpSpPr>
          <p:sp>
            <p:nvSpPr>
              <p:cNvPr id="290" name="Rektangel 289">
                <a:extLst>
                  <a:ext uri="{FF2B5EF4-FFF2-40B4-BE49-F238E27FC236}">
                    <a16:creationId xmlns:a16="http://schemas.microsoft.com/office/drawing/2014/main" id="{BCE82CF6-8499-422F-864D-5528EB01BBE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91" name="Lige forbindelse 290">
                <a:extLst>
                  <a:ext uri="{FF2B5EF4-FFF2-40B4-BE49-F238E27FC236}">
                    <a16:creationId xmlns:a16="http://schemas.microsoft.com/office/drawing/2014/main" id="{E7A51565-8A44-488F-A651-F41BCD822D52}"/>
                  </a:ext>
                </a:extLst>
              </p:cNvPr>
              <p:cNvCxnSpPr>
                <a:cxnSpLocks/>
                <a:stCxn id="290" idx="0"/>
                <a:endCxn id="29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92" name="Lige forbindelse 291">
                <a:extLst>
                  <a:ext uri="{FF2B5EF4-FFF2-40B4-BE49-F238E27FC236}">
                    <a16:creationId xmlns:a16="http://schemas.microsoft.com/office/drawing/2014/main" id="{DFDF75B5-C6F2-4D6D-BE09-56C880085694}"/>
                  </a:ext>
                </a:extLst>
              </p:cNvPr>
              <p:cNvCxnSpPr>
                <a:cxnSpLocks/>
                <a:stCxn id="290" idx="1"/>
                <a:endCxn id="29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49" name="Gruppe 48">
              <a:extLst>
                <a:ext uri="{FF2B5EF4-FFF2-40B4-BE49-F238E27FC236}">
                  <a16:creationId xmlns:a16="http://schemas.microsoft.com/office/drawing/2014/main" id="{8616F704-C491-4EC1-A99C-C83FCEA135F5}"/>
                </a:ext>
              </a:extLst>
            </p:cNvPr>
            <p:cNvGrpSpPr/>
            <p:nvPr/>
          </p:nvGrpSpPr>
          <p:grpSpPr>
            <a:xfrm>
              <a:off x="2590789" y="5428729"/>
              <a:ext cx="110215" cy="202903"/>
              <a:chOff x="1758507" y="5170209"/>
              <a:chExt cx="156925" cy="285896"/>
            </a:xfrm>
          </p:grpSpPr>
          <p:sp>
            <p:nvSpPr>
              <p:cNvPr id="287" name="Rektangel 286">
                <a:extLst>
                  <a:ext uri="{FF2B5EF4-FFF2-40B4-BE49-F238E27FC236}">
                    <a16:creationId xmlns:a16="http://schemas.microsoft.com/office/drawing/2014/main" id="{B889F749-01E3-4C23-BC1F-19A2724AAFE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8" name="Lige forbindelse 287">
                <a:extLst>
                  <a:ext uri="{FF2B5EF4-FFF2-40B4-BE49-F238E27FC236}">
                    <a16:creationId xmlns:a16="http://schemas.microsoft.com/office/drawing/2014/main" id="{0D724A3E-6F3F-40FD-93E1-9C827E054C0B}"/>
                  </a:ext>
                </a:extLst>
              </p:cNvPr>
              <p:cNvCxnSpPr>
                <a:cxnSpLocks/>
                <a:stCxn id="287" idx="0"/>
                <a:endCxn id="28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9" name="Lige forbindelse 288">
                <a:extLst>
                  <a:ext uri="{FF2B5EF4-FFF2-40B4-BE49-F238E27FC236}">
                    <a16:creationId xmlns:a16="http://schemas.microsoft.com/office/drawing/2014/main" id="{386ACCF6-0C2E-470C-93D5-F5593A91B2AE}"/>
                  </a:ext>
                </a:extLst>
              </p:cNvPr>
              <p:cNvCxnSpPr>
                <a:cxnSpLocks/>
                <a:stCxn id="287" idx="1"/>
                <a:endCxn id="28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0" name="Gruppe 49">
              <a:extLst>
                <a:ext uri="{FF2B5EF4-FFF2-40B4-BE49-F238E27FC236}">
                  <a16:creationId xmlns:a16="http://schemas.microsoft.com/office/drawing/2014/main" id="{B6409CB9-7800-4DAE-A3D7-3E6CD68062B9}"/>
                </a:ext>
              </a:extLst>
            </p:cNvPr>
            <p:cNvGrpSpPr/>
            <p:nvPr/>
          </p:nvGrpSpPr>
          <p:grpSpPr>
            <a:xfrm>
              <a:off x="2781680" y="5428729"/>
              <a:ext cx="110215" cy="202903"/>
              <a:chOff x="1758507" y="5170209"/>
              <a:chExt cx="156925" cy="285896"/>
            </a:xfrm>
          </p:grpSpPr>
          <p:sp>
            <p:nvSpPr>
              <p:cNvPr id="284" name="Rektangel 283">
                <a:extLst>
                  <a:ext uri="{FF2B5EF4-FFF2-40B4-BE49-F238E27FC236}">
                    <a16:creationId xmlns:a16="http://schemas.microsoft.com/office/drawing/2014/main" id="{8801A58F-930B-4576-BBBA-0B2FC1D1AEB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5" name="Lige forbindelse 284">
                <a:extLst>
                  <a:ext uri="{FF2B5EF4-FFF2-40B4-BE49-F238E27FC236}">
                    <a16:creationId xmlns:a16="http://schemas.microsoft.com/office/drawing/2014/main" id="{F2B4BA4E-323A-49BB-8CB5-0AE696B2E776}"/>
                  </a:ext>
                </a:extLst>
              </p:cNvPr>
              <p:cNvCxnSpPr>
                <a:cxnSpLocks/>
                <a:stCxn id="284" idx="0"/>
                <a:endCxn id="28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6" name="Lige forbindelse 285">
                <a:extLst>
                  <a:ext uri="{FF2B5EF4-FFF2-40B4-BE49-F238E27FC236}">
                    <a16:creationId xmlns:a16="http://schemas.microsoft.com/office/drawing/2014/main" id="{DC18E852-84FA-4E1E-844C-8CD6F32BF111}"/>
                  </a:ext>
                </a:extLst>
              </p:cNvPr>
              <p:cNvCxnSpPr>
                <a:cxnSpLocks/>
                <a:stCxn id="284" idx="1"/>
                <a:endCxn id="28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1" name="Gruppe 50">
              <a:extLst>
                <a:ext uri="{FF2B5EF4-FFF2-40B4-BE49-F238E27FC236}">
                  <a16:creationId xmlns:a16="http://schemas.microsoft.com/office/drawing/2014/main" id="{90755FBE-7E3B-4A02-A07B-D2C535492C7A}"/>
                </a:ext>
              </a:extLst>
            </p:cNvPr>
            <p:cNvGrpSpPr/>
            <p:nvPr/>
          </p:nvGrpSpPr>
          <p:grpSpPr>
            <a:xfrm>
              <a:off x="2972570" y="5428729"/>
              <a:ext cx="110215" cy="202903"/>
              <a:chOff x="1758507" y="5170209"/>
              <a:chExt cx="156925" cy="285896"/>
            </a:xfrm>
          </p:grpSpPr>
          <p:sp>
            <p:nvSpPr>
              <p:cNvPr id="281" name="Rektangel 280">
                <a:extLst>
                  <a:ext uri="{FF2B5EF4-FFF2-40B4-BE49-F238E27FC236}">
                    <a16:creationId xmlns:a16="http://schemas.microsoft.com/office/drawing/2014/main" id="{8C42747F-239A-4D30-AEC6-9885894DA17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82" name="Lige forbindelse 281">
                <a:extLst>
                  <a:ext uri="{FF2B5EF4-FFF2-40B4-BE49-F238E27FC236}">
                    <a16:creationId xmlns:a16="http://schemas.microsoft.com/office/drawing/2014/main" id="{88AB354A-477A-4962-BC2E-CEE1DEB34B4E}"/>
                  </a:ext>
                </a:extLst>
              </p:cNvPr>
              <p:cNvCxnSpPr>
                <a:cxnSpLocks/>
                <a:stCxn id="281" idx="0"/>
                <a:endCxn id="28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3" name="Lige forbindelse 282">
                <a:extLst>
                  <a:ext uri="{FF2B5EF4-FFF2-40B4-BE49-F238E27FC236}">
                    <a16:creationId xmlns:a16="http://schemas.microsoft.com/office/drawing/2014/main" id="{28A5562F-7502-4F68-8F1F-4AF8079B2136}"/>
                  </a:ext>
                </a:extLst>
              </p:cNvPr>
              <p:cNvCxnSpPr>
                <a:cxnSpLocks/>
                <a:stCxn id="281" idx="1"/>
                <a:endCxn id="28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2" name="Gruppe 51">
              <a:extLst>
                <a:ext uri="{FF2B5EF4-FFF2-40B4-BE49-F238E27FC236}">
                  <a16:creationId xmlns:a16="http://schemas.microsoft.com/office/drawing/2014/main" id="{31B2478F-4A20-4A8E-B9D7-70D9CE848D87}"/>
                </a:ext>
              </a:extLst>
            </p:cNvPr>
            <p:cNvGrpSpPr/>
            <p:nvPr/>
          </p:nvGrpSpPr>
          <p:grpSpPr>
            <a:xfrm>
              <a:off x="3163460" y="5428729"/>
              <a:ext cx="110215" cy="202903"/>
              <a:chOff x="1758507" y="5170209"/>
              <a:chExt cx="156925" cy="285896"/>
            </a:xfrm>
          </p:grpSpPr>
          <p:sp>
            <p:nvSpPr>
              <p:cNvPr id="278" name="Rektangel 277">
                <a:extLst>
                  <a:ext uri="{FF2B5EF4-FFF2-40B4-BE49-F238E27FC236}">
                    <a16:creationId xmlns:a16="http://schemas.microsoft.com/office/drawing/2014/main" id="{9AA4FAF0-FFFB-4F19-9779-A57CF65C583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9" name="Lige forbindelse 278">
                <a:extLst>
                  <a:ext uri="{FF2B5EF4-FFF2-40B4-BE49-F238E27FC236}">
                    <a16:creationId xmlns:a16="http://schemas.microsoft.com/office/drawing/2014/main" id="{E54953B6-73C9-419C-8151-305CE8C95EA3}"/>
                  </a:ext>
                </a:extLst>
              </p:cNvPr>
              <p:cNvCxnSpPr>
                <a:cxnSpLocks/>
                <a:stCxn id="278" idx="0"/>
                <a:endCxn id="27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80" name="Lige forbindelse 279">
                <a:extLst>
                  <a:ext uri="{FF2B5EF4-FFF2-40B4-BE49-F238E27FC236}">
                    <a16:creationId xmlns:a16="http://schemas.microsoft.com/office/drawing/2014/main" id="{6F739215-E3B9-4643-A932-9DC29A6E3B1A}"/>
                  </a:ext>
                </a:extLst>
              </p:cNvPr>
              <p:cNvCxnSpPr>
                <a:cxnSpLocks/>
                <a:stCxn id="278" idx="1"/>
                <a:endCxn id="27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3" name="Gruppe 52">
              <a:extLst>
                <a:ext uri="{FF2B5EF4-FFF2-40B4-BE49-F238E27FC236}">
                  <a16:creationId xmlns:a16="http://schemas.microsoft.com/office/drawing/2014/main" id="{316E171A-7C8C-49FC-9785-8AF9C9FD8F9A}"/>
                </a:ext>
              </a:extLst>
            </p:cNvPr>
            <p:cNvGrpSpPr/>
            <p:nvPr/>
          </p:nvGrpSpPr>
          <p:grpSpPr>
            <a:xfrm>
              <a:off x="3354351" y="5428729"/>
              <a:ext cx="110215" cy="202903"/>
              <a:chOff x="1758507" y="5170209"/>
              <a:chExt cx="156925" cy="285896"/>
            </a:xfrm>
          </p:grpSpPr>
          <p:sp>
            <p:nvSpPr>
              <p:cNvPr id="275" name="Rektangel 274">
                <a:extLst>
                  <a:ext uri="{FF2B5EF4-FFF2-40B4-BE49-F238E27FC236}">
                    <a16:creationId xmlns:a16="http://schemas.microsoft.com/office/drawing/2014/main" id="{B89FAB74-DFDC-45DA-A449-D8F50D4214A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6" name="Lige forbindelse 275">
                <a:extLst>
                  <a:ext uri="{FF2B5EF4-FFF2-40B4-BE49-F238E27FC236}">
                    <a16:creationId xmlns:a16="http://schemas.microsoft.com/office/drawing/2014/main" id="{85FA33B7-8A13-49A4-AA4B-A1B626CBF141}"/>
                  </a:ext>
                </a:extLst>
              </p:cNvPr>
              <p:cNvCxnSpPr>
                <a:cxnSpLocks/>
                <a:stCxn id="275" idx="0"/>
                <a:endCxn id="27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7" name="Lige forbindelse 276">
                <a:extLst>
                  <a:ext uri="{FF2B5EF4-FFF2-40B4-BE49-F238E27FC236}">
                    <a16:creationId xmlns:a16="http://schemas.microsoft.com/office/drawing/2014/main" id="{B7009856-B685-40B4-A590-90AF34778D91}"/>
                  </a:ext>
                </a:extLst>
              </p:cNvPr>
              <p:cNvCxnSpPr>
                <a:cxnSpLocks/>
                <a:stCxn id="275" idx="1"/>
                <a:endCxn id="27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4" name="Gruppe 53">
              <a:extLst>
                <a:ext uri="{FF2B5EF4-FFF2-40B4-BE49-F238E27FC236}">
                  <a16:creationId xmlns:a16="http://schemas.microsoft.com/office/drawing/2014/main" id="{607483BC-E15A-4593-9805-647ACB7A0912}"/>
                </a:ext>
              </a:extLst>
            </p:cNvPr>
            <p:cNvGrpSpPr/>
            <p:nvPr/>
          </p:nvGrpSpPr>
          <p:grpSpPr>
            <a:xfrm>
              <a:off x="3545241" y="5428729"/>
              <a:ext cx="110215" cy="202903"/>
              <a:chOff x="1758507" y="5170209"/>
              <a:chExt cx="156925" cy="285896"/>
            </a:xfrm>
          </p:grpSpPr>
          <p:sp>
            <p:nvSpPr>
              <p:cNvPr id="272" name="Rektangel 271">
                <a:extLst>
                  <a:ext uri="{FF2B5EF4-FFF2-40B4-BE49-F238E27FC236}">
                    <a16:creationId xmlns:a16="http://schemas.microsoft.com/office/drawing/2014/main" id="{080041B2-E1E4-483A-ACF8-3D3CDA57BAC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3" name="Lige forbindelse 272">
                <a:extLst>
                  <a:ext uri="{FF2B5EF4-FFF2-40B4-BE49-F238E27FC236}">
                    <a16:creationId xmlns:a16="http://schemas.microsoft.com/office/drawing/2014/main" id="{B52C2E6C-2D63-4629-8C37-FDFE28795681}"/>
                  </a:ext>
                </a:extLst>
              </p:cNvPr>
              <p:cNvCxnSpPr>
                <a:cxnSpLocks/>
                <a:stCxn id="272" idx="0"/>
                <a:endCxn id="27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4" name="Lige forbindelse 273">
                <a:extLst>
                  <a:ext uri="{FF2B5EF4-FFF2-40B4-BE49-F238E27FC236}">
                    <a16:creationId xmlns:a16="http://schemas.microsoft.com/office/drawing/2014/main" id="{00523520-3BFB-41E1-A2D0-D2AECA37BBE9}"/>
                  </a:ext>
                </a:extLst>
              </p:cNvPr>
              <p:cNvCxnSpPr>
                <a:cxnSpLocks/>
                <a:stCxn id="272" idx="1"/>
                <a:endCxn id="27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5" name="Gruppe 54">
              <a:extLst>
                <a:ext uri="{FF2B5EF4-FFF2-40B4-BE49-F238E27FC236}">
                  <a16:creationId xmlns:a16="http://schemas.microsoft.com/office/drawing/2014/main" id="{37C04FA3-A8E6-4477-B3CE-BB2FFDA8229E}"/>
                </a:ext>
              </a:extLst>
            </p:cNvPr>
            <p:cNvGrpSpPr/>
            <p:nvPr/>
          </p:nvGrpSpPr>
          <p:grpSpPr>
            <a:xfrm>
              <a:off x="3736132" y="5428729"/>
              <a:ext cx="110215" cy="202903"/>
              <a:chOff x="1758507" y="5170209"/>
              <a:chExt cx="156925" cy="285896"/>
            </a:xfrm>
          </p:grpSpPr>
          <p:sp>
            <p:nvSpPr>
              <p:cNvPr id="269" name="Rektangel 268">
                <a:extLst>
                  <a:ext uri="{FF2B5EF4-FFF2-40B4-BE49-F238E27FC236}">
                    <a16:creationId xmlns:a16="http://schemas.microsoft.com/office/drawing/2014/main" id="{F4D79E62-BB38-419A-BED7-01262F7A192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70" name="Lige forbindelse 269">
                <a:extLst>
                  <a:ext uri="{FF2B5EF4-FFF2-40B4-BE49-F238E27FC236}">
                    <a16:creationId xmlns:a16="http://schemas.microsoft.com/office/drawing/2014/main" id="{3C6168A2-4768-4B84-A69F-30EE32BE58BF}"/>
                  </a:ext>
                </a:extLst>
              </p:cNvPr>
              <p:cNvCxnSpPr>
                <a:cxnSpLocks/>
                <a:stCxn id="269" idx="0"/>
                <a:endCxn id="26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71" name="Lige forbindelse 270">
                <a:extLst>
                  <a:ext uri="{FF2B5EF4-FFF2-40B4-BE49-F238E27FC236}">
                    <a16:creationId xmlns:a16="http://schemas.microsoft.com/office/drawing/2014/main" id="{2455A280-CF7B-4AFD-9F6E-FB4F2E8E56C1}"/>
                  </a:ext>
                </a:extLst>
              </p:cNvPr>
              <p:cNvCxnSpPr>
                <a:cxnSpLocks/>
                <a:stCxn id="269" idx="1"/>
                <a:endCxn id="26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6" name="Gruppe 55">
              <a:extLst>
                <a:ext uri="{FF2B5EF4-FFF2-40B4-BE49-F238E27FC236}">
                  <a16:creationId xmlns:a16="http://schemas.microsoft.com/office/drawing/2014/main" id="{4E9EBFB8-2D81-408A-B065-611161BC5D2E}"/>
                </a:ext>
              </a:extLst>
            </p:cNvPr>
            <p:cNvGrpSpPr/>
            <p:nvPr/>
          </p:nvGrpSpPr>
          <p:grpSpPr>
            <a:xfrm>
              <a:off x="3927023" y="5428729"/>
              <a:ext cx="110215" cy="202903"/>
              <a:chOff x="1758507" y="5170209"/>
              <a:chExt cx="156925" cy="285896"/>
            </a:xfrm>
          </p:grpSpPr>
          <p:sp>
            <p:nvSpPr>
              <p:cNvPr id="266" name="Rektangel 265">
                <a:extLst>
                  <a:ext uri="{FF2B5EF4-FFF2-40B4-BE49-F238E27FC236}">
                    <a16:creationId xmlns:a16="http://schemas.microsoft.com/office/drawing/2014/main" id="{68D7DA9E-4CDF-4DC0-B947-9735ABF1FBE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7" name="Lige forbindelse 266">
                <a:extLst>
                  <a:ext uri="{FF2B5EF4-FFF2-40B4-BE49-F238E27FC236}">
                    <a16:creationId xmlns:a16="http://schemas.microsoft.com/office/drawing/2014/main" id="{2FB22E4E-1E8A-47F4-959E-D1A1BC931720}"/>
                  </a:ext>
                </a:extLst>
              </p:cNvPr>
              <p:cNvCxnSpPr>
                <a:cxnSpLocks/>
                <a:stCxn id="266" idx="0"/>
                <a:endCxn id="26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8" name="Lige forbindelse 267">
                <a:extLst>
                  <a:ext uri="{FF2B5EF4-FFF2-40B4-BE49-F238E27FC236}">
                    <a16:creationId xmlns:a16="http://schemas.microsoft.com/office/drawing/2014/main" id="{AEE204B7-9A75-4FC4-A9AC-7159B5115EED}"/>
                  </a:ext>
                </a:extLst>
              </p:cNvPr>
              <p:cNvCxnSpPr>
                <a:cxnSpLocks/>
                <a:stCxn id="266" idx="1"/>
                <a:endCxn id="26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7" name="Gruppe 56">
              <a:extLst>
                <a:ext uri="{FF2B5EF4-FFF2-40B4-BE49-F238E27FC236}">
                  <a16:creationId xmlns:a16="http://schemas.microsoft.com/office/drawing/2014/main" id="{009F6641-E049-4EDB-8D68-0148EDFBAFA9}"/>
                </a:ext>
              </a:extLst>
            </p:cNvPr>
            <p:cNvGrpSpPr/>
            <p:nvPr/>
          </p:nvGrpSpPr>
          <p:grpSpPr>
            <a:xfrm>
              <a:off x="4117913" y="5428729"/>
              <a:ext cx="110215" cy="202903"/>
              <a:chOff x="1758507" y="5170209"/>
              <a:chExt cx="156925" cy="285896"/>
            </a:xfrm>
          </p:grpSpPr>
          <p:sp>
            <p:nvSpPr>
              <p:cNvPr id="263" name="Rektangel 262">
                <a:extLst>
                  <a:ext uri="{FF2B5EF4-FFF2-40B4-BE49-F238E27FC236}">
                    <a16:creationId xmlns:a16="http://schemas.microsoft.com/office/drawing/2014/main" id="{44D94932-69CE-4E1A-88DD-1315638D93B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4" name="Lige forbindelse 263">
                <a:extLst>
                  <a:ext uri="{FF2B5EF4-FFF2-40B4-BE49-F238E27FC236}">
                    <a16:creationId xmlns:a16="http://schemas.microsoft.com/office/drawing/2014/main" id="{41ECF9EE-DB08-4947-A27E-44743062AA67}"/>
                  </a:ext>
                </a:extLst>
              </p:cNvPr>
              <p:cNvCxnSpPr>
                <a:cxnSpLocks/>
                <a:stCxn id="263" idx="0"/>
                <a:endCxn id="26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5" name="Lige forbindelse 264">
                <a:extLst>
                  <a:ext uri="{FF2B5EF4-FFF2-40B4-BE49-F238E27FC236}">
                    <a16:creationId xmlns:a16="http://schemas.microsoft.com/office/drawing/2014/main" id="{1EDC328A-8E3E-46F3-8F1C-ECFD318A4293}"/>
                  </a:ext>
                </a:extLst>
              </p:cNvPr>
              <p:cNvCxnSpPr>
                <a:cxnSpLocks/>
                <a:stCxn id="263" idx="1"/>
                <a:endCxn id="26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8" name="Gruppe 57">
              <a:extLst>
                <a:ext uri="{FF2B5EF4-FFF2-40B4-BE49-F238E27FC236}">
                  <a16:creationId xmlns:a16="http://schemas.microsoft.com/office/drawing/2014/main" id="{408147F0-B603-415D-AB0F-55EE5BF9175C}"/>
                </a:ext>
              </a:extLst>
            </p:cNvPr>
            <p:cNvGrpSpPr/>
            <p:nvPr/>
          </p:nvGrpSpPr>
          <p:grpSpPr>
            <a:xfrm>
              <a:off x="4308804" y="5428729"/>
              <a:ext cx="110215" cy="202903"/>
              <a:chOff x="1758507" y="5170209"/>
              <a:chExt cx="156925" cy="285896"/>
            </a:xfrm>
          </p:grpSpPr>
          <p:sp>
            <p:nvSpPr>
              <p:cNvPr id="260" name="Rektangel 259">
                <a:extLst>
                  <a:ext uri="{FF2B5EF4-FFF2-40B4-BE49-F238E27FC236}">
                    <a16:creationId xmlns:a16="http://schemas.microsoft.com/office/drawing/2014/main" id="{F702CC43-BBBC-44E7-B673-C538BAA7C6B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61" name="Lige forbindelse 260">
                <a:extLst>
                  <a:ext uri="{FF2B5EF4-FFF2-40B4-BE49-F238E27FC236}">
                    <a16:creationId xmlns:a16="http://schemas.microsoft.com/office/drawing/2014/main" id="{0E124B89-4291-496A-986C-4DD61DA7BE31}"/>
                  </a:ext>
                </a:extLst>
              </p:cNvPr>
              <p:cNvCxnSpPr>
                <a:cxnSpLocks/>
                <a:stCxn id="260" idx="0"/>
                <a:endCxn id="26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62" name="Lige forbindelse 261">
                <a:extLst>
                  <a:ext uri="{FF2B5EF4-FFF2-40B4-BE49-F238E27FC236}">
                    <a16:creationId xmlns:a16="http://schemas.microsoft.com/office/drawing/2014/main" id="{C2AB6B66-1157-441E-BE54-4A1BBAAEB5E7}"/>
                  </a:ext>
                </a:extLst>
              </p:cNvPr>
              <p:cNvCxnSpPr>
                <a:cxnSpLocks/>
                <a:stCxn id="260" idx="1"/>
                <a:endCxn id="26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59" name="Gruppe 58">
              <a:extLst>
                <a:ext uri="{FF2B5EF4-FFF2-40B4-BE49-F238E27FC236}">
                  <a16:creationId xmlns:a16="http://schemas.microsoft.com/office/drawing/2014/main" id="{A253DD68-0A97-4F52-A2D8-D2EF4D65DB9D}"/>
                </a:ext>
              </a:extLst>
            </p:cNvPr>
            <p:cNvGrpSpPr/>
            <p:nvPr/>
          </p:nvGrpSpPr>
          <p:grpSpPr>
            <a:xfrm>
              <a:off x="4499694" y="5428729"/>
              <a:ext cx="110215" cy="202903"/>
              <a:chOff x="1758507" y="5170209"/>
              <a:chExt cx="156925" cy="285896"/>
            </a:xfrm>
          </p:grpSpPr>
          <p:sp>
            <p:nvSpPr>
              <p:cNvPr id="257" name="Rektangel 256">
                <a:extLst>
                  <a:ext uri="{FF2B5EF4-FFF2-40B4-BE49-F238E27FC236}">
                    <a16:creationId xmlns:a16="http://schemas.microsoft.com/office/drawing/2014/main" id="{014FCC86-CA4B-4F6A-A89D-585FCC79371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8" name="Lige forbindelse 257">
                <a:extLst>
                  <a:ext uri="{FF2B5EF4-FFF2-40B4-BE49-F238E27FC236}">
                    <a16:creationId xmlns:a16="http://schemas.microsoft.com/office/drawing/2014/main" id="{1BE36404-A093-4B87-AD47-32678D3EF3F1}"/>
                  </a:ext>
                </a:extLst>
              </p:cNvPr>
              <p:cNvCxnSpPr>
                <a:cxnSpLocks/>
                <a:stCxn id="257" idx="0"/>
                <a:endCxn id="25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9" name="Lige forbindelse 258">
                <a:extLst>
                  <a:ext uri="{FF2B5EF4-FFF2-40B4-BE49-F238E27FC236}">
                    <a16:creationId xmlns:a16="http://schemas.microsoft.com/office/drawing/2014/main" id="{01669C7B-38B7-4674-AE48-9AF5E5240BFA}"/>
                  </a:ext>
                </a:extLst>
              </p:cNvPr>
              <p:cNvCxnSpPr>
                <a:cxnSpLocks/>
                <a:stCxn id="257" idx="1"/>
                <a:endCxn id="25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0" name="Gruppe 59">
              <a:extLst>
                <a:ext uri="{FF2B5EF4-FFF2-40B4-BE49-F238E27FC236}">
                  <a16:creationId xmlns:a16="http://schemas.microsoft.com/office/drawing/2014/main" id="{949EA370-43C0-47DC-93C2-DFFFB5C617D7}"/>
                </a:ext>
              </a:extLst>
            </p:cNvPr>
            <p:cNvGrpSpPr/>
            <p:nvPr/>
          </p:nvGrpSpPr>
          <p:grpSpPr>
            <a:xfrm>
              <a:off x="4690585" y="5428729"/>
              <a:ext cx="110215" cy="202903"/>
              <a:chOff x="1758507" y="5170209"/>
              <a:chExt cx="156925" cy="285896"/>
            </a:xfrm>
          </p:grpSpPr>
          <p:sp>
            <p:nvSpPr>
              <p:cNvPr id="254" name="Rektangel 253">
                <a:extLst>
                  <a:ext uri="{FF2B5EF4-FFF2-40B4-BE49-F238E27FC236}">
                    <a16:creationId xmlns:a16="http://schemas.microsoft.com/office/drawing/2014/main" id="{748C2C8A-A0FB-469C-A1D6-55F15F57391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5" name="Lige forbindelse 254">
                <a:extLst>
                  <a:ext uri="{FF2B5EF4-FFF2-40B4-BE49-F238E27FC236}">
                    <a16:creationId xmlns:a16="http://schemas.microsoft.com/office/drawing/2014/main" id="{261D87D5-1FB0-4C9A-AEDB-04031D648D89}"/>
                  </a:ext>
                </a:extLst>
              </p:cNvPr>
              <p:cNvCxnSpPr>
                <a:cxnSpLocks/>
                <a:stCxn id="254" idx="0"/>
                <a:endCxn id="25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6" name="Lige forbindelse 255">
                <a:extLst>
                  <a:ext uri="{FF2B5EF4-FFF2-40B4-BE49-F238E27FC236}">
                    <a16:creationId xmlns:a16="http://schemas.microsoft.com/office/drawing/2014/main" id="{7E784230-A1C3-4F8A-9293-7382FED03F13}"/>
                  </a:ext>
                </a:extLst>
              </p:cNvPr>
              <p:cNvCxnSpPr>
                <a:cxnSpLocks/>
                <a:stCxn id="254" idx="1"/>
                <a:endCxn id="25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1" name="Gruppe 60">
              <a:extLst>
                <a:ext uri="{FF2B5EF4-FFF2-40B4-BE49-F238E27FC236}">
                  <a16:creationId xmlns:a16="http://schemas.microsoft.com/office/drawing/2014/main" id="{8570B52D-BCB6-4D9E-9590-DF7379301175}"/>
                </a:ext>
              </a:extLst>
            </p:cNvPr>
            <p:cNvGrpSpPr/>
            <p:nvPr/>
          </p:nvGrpSpPr>
          <p:grpSpPr>
            <a:xfrm>
              <a:off x="4881475" y="5428729"/>
              <a:ext cx="110215" cy="202903"/>
              <a:chOff x="1758507" y="5170209"/>
              <a:chExt cx="156925" cy="285896"/>
            </a:xfrm>
          </p:grpSpPr>
          <p:sp>
            <p:nvSpPr>
              <p:cNvPr id="251" name="Rektangel 250">
                <a:extLst>
                  <a:ext uri="{FF2B5EF4-FFF2-40B4-BE49-F238E27FC236}">
                    <a16:creationId xmlns:a16="http://schemas.microsoft.com/office/drawing/2014/main" id="{7205E8A9-1570-4323-A7FA-211F7E5D3F4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52" name="Lige forbindelse 251">
                <a:extLst>
                  <a:ext uri="{FF2B5EF4-FFF2-40B4-BE49-F238E27FC236}">
                    <a16:creationId xmlns:a16="http://schemas.microsoft.com/office/drawing/2014/main" id="{39081F67-6FF9-40C8-9779-9CDA215C5AFF}"/>
                  </a:ext>
                </a:extLst>
              </p:cNvPr>
              <p:cNvCxnSpPr>
                <a:cxnSpLocks/>
                <a:stCxn id="251" idx="0"/>
                <a:endCxn id="25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3" name="Lige forbindelse 252">
                <a:extLst>
                  <a:ext uri="{FF2B5EF4-FFF2-40B4-BE49-F238E27FC236}">
                    <a16:creationId xmlns:a16="http://schemas.microsoft.com/office/drawing/2014/main" id="{E4037E75-5EE3-4B41-8A44-3561DA1F6C64}"/>
                  </a:ext>
                </a:extLst>
              </p:cNvPr>
              <p:cNvCxnSpPr>
                <a:cxnSpLocks/>
                <a:stCxn id="251" idx="1"/>
                <a:endCxn id="25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2" name="Gruppe 61">
              <a:extLst>
                <a:ext uri="{FF2B5EF4-FFF2-40B4-BE49-F238E27FC236}">
                  <a16:creationId xmlns:a16="http://schemas.microsoft.com/office/drawing/2014/main" id="{BA45D308-1B4E-47C8-BABD-CF4C7E00A4EA}"/>
                </a:ext>
              </a:extLst>
            </p:cNvPr>
            <p:cNvGrpSpPr/>
            <p:nvPr/>
          </p:nvGrpSpPr>
          <p:grpSpPr>
            <a:xfrm>
              <a:off x="5072366" y="5428729"/>
              <a:ext cx="110215" cy="202903"/>
              <a:chOff x="1758507" y="5170209"/>
              <a:chExt cx="156925" cy="285896"/>
            </a:xfrm>
          </p:grpSpPr>
          <p:sp>
            <p:nvSpPr>
              <p:cNvPr id="248" name="Rektangel 247">
                <a:extLst>
                  <a:ext uri="{FF2B5EF4-FFF2-40B4-BE49-F238E27FC236}">
                    <a16:creationId xmlns:a16="http://schemas.microsoft.com/office/drawing/2014/main" id="{2CE4E9A1-D324-4C9E-AE3F-D757F88E518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9" name="Lige forbindelse 248">
                <a:extLst>
                  <a:ext uri="{FF2B5EF4-FFF2-40B4-BE49-F238E27FC236}">
                    <a16:creationId xmlns:a16="http://schemas.microsoft.com/office/drawing/2014/main" id="{5EB45B06-87BC-470E-A072-92979FB90DC5}"/>
                  </a:ext>
                </a:extLst>
              </p:cNvPr>
              <p:cNvCxnSpPr>
                <a:cxnSpLocks/>
                <a:stCxn id="248" idx="0"/>
                <a:endCxn id="24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50" name="Lige forbindelse 249">
                <a:extLst>
                  <a:ext uri="{FF2B5EF4-FFF2-40B4-BE49-F238E27FC236}">
                    <a16:creationId xmlns:a16="http://schemas.microsoft.com/office/drawing/2014/main" id="{E4956A4D-40CE-4574-8DD2-2589B00AF601}"/>
                  </a:ext>
                </a:extLst>
              </p:cNvPr>
              <p:cNvCxnSpPr>
                <a:cxnSpLocks/>
                <a:stCxn id="248" idx="1"/>
                <a:endCxn id="24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3" name="Gruppe 62">
              <a:extLst>
                <a:ext uri="{FF2B5EF4-FFF2-40B4-BE49-F238E27FC236}">
                  <a16:creationId xmlns:a16="http://schemas.microsoft.com/office/drawing/2014/main" id="{A4E68C0A-2F7A-4FDC-9586-218ED8BE1A98}"/>
                </a:ext>
              </a:extLst>
            </p:cNvPr>
            <p:cNvGrpSpPr/>
            <p:nvPr/>
          </p:nvGrpSpPr>
          <p:grpSpPr>
            <a:xfrm>
              <a:off x="5263257" y="5428729"/>
              <a:ext cx="110215" cy="202903"/>
              <a:chOff x="1758507" y="5170209"/>
              <a:chExt cx="156925" cy="285896"/>
            </a:xfrm>
          </p:grpSpPr>
          <p:sp>
            <p:nvSpPr>
              <p:cNvPr id="245" name="Rektangel 244">
                <a:extLst>
                  <a:ext uri="{FF2B5EF4-FFF2-40B4-BE49-F238E27FC236}">
                    <a16:creationId xmlns:a16="http://schemas.microsoft.com/office/drawing/2014/main" id="{345A319C-9333-4E36-9B23-E9DC6451C24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6" name="Lige forbindelse 245">
                <a:extLst>
                  <a:ext uri="{FF2B5EF4-FFF2-40B4-BE49-F238E27FC236}">
                    <a16:creationId xmlns:a16="http://schemas.microsoft.com/office/drawing/2014/main" id="{ADAFBD09-90DB-45BE-AAB7-25F98A63B874}"/>
                  </a:ext>
                </a:extLst>
              </p:cNvPr>
              <p:cNvCxnSpPr>
                <a:cxnSpLocks/>
                <a:stCxn id="245" idx="0"/>
                <a:endCxn id="24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7" name="Lige forbindelse 246">
                <a:extLst>
                  <a:ext uri="{FF2B5EF4-FFF2-40B4-BE49-F238E27FC236}">
                    <a16:creationId xmlns:a16="http://schemas.microsoft.com/office/drawing/2014/main" id="{41A7EBF9-92B9-4471-AEF6-3893341E30A7}"/>
                  </a:ext>
                </a:extLst>
              </p:cNvPr>
              <p:cNvCxnSpPr>
                <a:cxnSpLocks/>
                <a:stCxn id="245" idx="1"/>
                <a:endCxn id="24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4" name="Gruppe 63">
              <a:extLst>
                <a:ext uri="{FF2B5EF4-FFF2-40B4-BE49-F238E27FC236}">
                  <a16:creationId xmlns:a16="http://schemas.microsoft.com/office/drawing/2014/main" id="{9AC142FE-9CFC-40FA-B9E7-01C1C42CD982}"/>
                </a:ext>
              </a:extLst>
            </p:cNvPr>
            <p:cNvGrpSpPr/>
            <p:nvPr/>
          </p:nvGrpSpPr>
          <p:grpSpPr>
            <a:xfrm>
              <a:off x="5454147" y="5428729"/>
              <a:ext cx="110215" cy="202903"/>
              <a:chOff x="1758507" y="5170209"/>
              <a:chExt cx="156925" cy="285896"/>
            </a:xfrm>
          </p:grpSpPr>
          <p:sp>
            <p:nvSpPr>
              <p:cNvPr id="242" name="Rektangel 241">
                <a:extLst>
                  <a:ext uri="{FF2B5EF4-FFF2-40B4-BE49-F238E27FC236}">
                    <a16:creationId xmlns:a16="http://schemas.microsoft.com/office/drawing/2014/main" id="{AD94D359-FD71-4423-88E3-2269115F010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3" name="Lige forbindelse 242">
                <a:extLst>
                  <a:ext uri="{FF2B5EF4-FFF2-40B4-BE49-F238E27FC236}">
                    <a16:creationId xmlns:a16="http://schemas.microsoft.com/office/drawing/2014/main" id="{94206346-9F42-48C5-9279-598ACFC9471B}"/>
                  </a:ext>
                </a:extLst>
              </p:cNvPr>
              <p:cNvCxnSpPr>
                <a:cxnSpLocks/>
                <a:stCxn id="242" idx="0"/>
                <a:endCxn id="24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4" name="Lige forbindelse 243">
                <a:extLst>
                  <a:ext uri="{FF2B5EF4-FFF2-40B4-BE49-F238E27FC236}">
                    <a16:creationId xmlns:a16="http://schemas.microsoft.com/office/drawing/2014/main" id="{864EC479-7A69-4316-A19D-F4F30FB4D41B}"/>
                  </a:ext>
                </a:extLst>
              </p:cNvPr>
              <p:cNvCxnSpPr>
                <a:cxnSpLocks/>
                <a:stCxn id="242" idx="1"/>
                <a:endCxn id="24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5" name="Gruppe 64">
              <a:extLst>
                <a:ext uri="{FF2B5EF4-FFF2-40B4-BE49-F238E27FC236}">
                  <a16:creationId xmlns:a16="http://schemas.microsoft.com/office/drawing/2014/main" id="{58003A3F-35A8-48B4-8343-08DE85D44F11}"/>
                </a:ext>
              </a:extLst>
            </p:cNvPr>
            <p:cNvGrpSpPr/>
            <p:nvPr/>
          </p:nvGrpSpPr>
          <p:grpSpPr>
            <a:xfrm>
              <a:off x="5645037" y="5428729"/>
              <a:ext cx="110215" cy="202903"/>
              <a:chOff x="1758507" y="5170209"/>
              <a:chExt cx="156925" cy="285896"/>
            </a:xfrm>
          </p:grpSpPr>
          <p:sp>
            <p:nvSpPr>
              <p:cNvPr id="239" name="Rektangel 238">
                <a:extLst>
                  <a:ext uri="{FF2B5EF4-FFF2-40B4-BE49-F238E27FC236}">
                    <a16:creationId xmlns:a16="http://schemas.microsoft.com/office/drawing/2014/main" id="{FFC01AD3-F909-4A0D-8433-CF201BD8299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40" name="Lige forbindelse 239">
                <a:extLst>
                  <a:ext uri="{FF2B5EF4-FFF2-40B4-BE49-F238E27FC236}">
                    <a16:creationId xmlns:a16="http://schemas.microsoft.com/office/drawing/2014/main" id="{5DDA54AE-8860-4F29-B866-ACC9A9D88A12}"/>
                  </a:ext>
                </a:extLst>
              </p:cNvPr>
              <p:cNvCxnSpPr>
                <a:cxnSpLocks/>
                <a:stCxn id="239" idx="0"/>
                <a:endCxn id="23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41" name="Lige forbindelse 240">
                <a:extLst>
                  <a:ext uri="{FF2B5EF4-FFF2-40B4-BE49-F238E27FC236}">
                    <a16:creationId xmlns:a16="http://schemas.microsoft.com/office/drawing/2014/main" id="{92FFC034-AAB3-4F48-A512-DD557891944F}"/>
                  </a:ext>
                </a:extLst>
              </p:cNvPr>
              <p:cNvCxnSpPr>
                <a:cxnSpLocks/>
                <a:stCxn id="239" idx="1"/>
                <a:endCxn id="23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6" name="Gruppe 65">
              <a:extLst>
                <a:ext uri="{FF2B5EF4-FFF2-40B4-BE49-F238E27FC236}">
                  <a16:creationId xmlns:a16="http://schemas.microsoft.com/office/drawing/2014/main" id="{548D451D-47B8-4F4F-9321-85671EB81E99}"/>
                </a:ext>
              </a:extLst>
            </p:cNvPr>
            <p:cNvGrpSpPr/>
            <p:nvPr/>
          </p:nvGrpSpPr>
          <p:grpSpPr>
            <a:xfrm>
              <a:off x="5835932" y="5428729"/>
              <a:ext cx="110215" cy="202903"/>
              <a:chOff x="1758507" y="5170209"/>
              <a:chExt cx="156925" cy="285896"/>
            </a:xfrm>
          </p:grpSpPr>
          <p:sp>
            <p:nvSpPr>
              <p:cNvPr id="236" name="Rektangel 235">
                <a:extLst>
                  <a:ext uri="{FF2B5EF4-FFF2-40B4-BE49-F238E27FC236}">
                    <a16:creationId xmlns:a16="http://schemas.microsoft.com/office/drawing/2014/main" id="{848D2872-24CF-4B26-87D4-511FA38B48E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7" name="Lige forbindelse 236">
                <a:extLst>
                  <a:ext uri="{FF2B5EF4-FFF2-40B4-BE49-F238E27FC236}">
                    <a16:creationId xmlns:a16="http://schemas.microsoft.com/office/drawing/2014/main" id="{AC52277D-A432-4CB7-99E9-F060D60E7D15}"/>
                  </a:ext>
                </a:extLst>
              </p:cNvPr>
              <p:cNvCxnSpPr>
                <a:cxnSpLocks/>
                <a:stCxn id="236" idx="0"/>
                <a:endCxn id="23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8" name="Lige forbindelse 237">
                <a:extLst>
                  <a:ext uri="{FF2B5EF4-FFF2-40B4-BE49-F238E27FC236}">
                    <a16:creationId xmlns:a16="http://schemas.microsoft.com/office/drawing/2014/main" id="{0B5F142C-CA63-412B-8F9A-151B278C3220}"/>
                  </a:ext>
                </a:extLst>
              </p:cNvPr>
              <p:cNvCxnSpPr>
                <a:cxnSpLocks/>
                <a:stCxn id="236" idx="1"/>
                <a:endCxn id="23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7" name="Gruppe 66">
              <a:extLst>
                <a:ext uri="{FF2B5EF4-FFF2-40B4-BE49-F238E27FC236}">
                  <a16:creationId xmlns:a16="http://schemas.microsoft.com/office/drawing/2014/main" id="{6B7E7A60-CAA1-4A33-AC4E-F28B59E6B980}"/>
                </a:ext>
              </a:extLst>
            </p:cNvPr>
            <p:cNvGrpSpPr/>
            <p:nvPr/>
          </p:nvGrpSpPr>
          <p:grpSpPr>
            <a:xfrm>
              <a:off x="1827227" y="5698878"/>
              <a:ext cx="110215" cy="202903"/>
              <a:chOff x="1758507" y="5170209"/>
              <a:chExt cx="156925" cy="285896"/>
            </a:xfrm>
          </p:grpSpPr>
          <p:sp>
            <p:nvSpPr>
              <p:cNvPr id="233" name="Rektangel 232">
                <a:extLst>
                  <a:ext uri="{FF2B5EF4-FFF2-40B4-BE49-F238E27FC236}">
                    <a16:creationId xmlns:a16="http://schemas.microsoft.com/office/drawing/2014/main" id="{520885DB-8674-4EEC-987E-0CE1B420985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4" name="Lige forbindelse 233">
                <a:extLst>
                  <a:ext uri="{FF2B5EF4-FFF2-40B4-BE49-F238E27FC236}">
                    <a16:creationId xmlns:a16="http://schemas.microsoft.com/office/drawing/2014/main" id="{A7F83B17-E4DB-4C57-9AEE-A76AEF37F1B6}"/>
                  </a:ext>
                </a:extLst>
              </p:cNvPr>
              <p:cNvCxnSpPr>
                <a:cxnSpLocks/>
                <a:stCxn id="233" idx="0"/>
                <a:endCxn id="23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5" name="Lige forbindelse 234">
                <a:extLst>
                  <a:ext uri="{FF2B5EF4-FFF2-40B4-BE49-F238E27FC236}">
                    <a16:creationId xmlns:a16="http://schemas.microsoft.com/office/drawing/2014/main" id="{949D4EC0-A1C5-4801-82A0-CBE44E561EB3}"/>
                  </a:ext>
                </a:extLst>
              </p:cNvPr>
              <p:cNvCxnSpPr>
                <a:cxnSpLocks/>
                <a:stCxn id="233" idx="1"/>
                <a:endCxn id="23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8" name="Gruppe 67">
              <a:extLst>
                <a:ext uri="{FF2B5EF4-FFF2-40B4-BE49-F238E27FC236}">
                  <a16:creationId xmlns:a16="http://schemas.microsoft.com/office/drawing/2014/main" id="{25926869-98BA-431E-987C-20E545763F0F}"/>
                </a:ext>
              </a:extLst>
            </p:cNvPr>
            <p:cNvGrpSpPr/>
            <p:nvPr/>
          </p:nvGrpSpPr>
          <p:grpSpPr>
            <a:xfrm>
              <a:off x="2018117" y="5698878"/>
              <a:ext cx="110215" cy="202903"/>
              <a:chOff x="1758507" y="5170209"/>
              <a:chExt cx="156925" cy="285896"/>
            </a:xfrm>
          </p:grpSpPr>
          <p:sp>
            <p:nvSpPr>
              <p:cNvPr id="230" name="Rektangel 229">
                <a:extLst>
                  <a:ext uri="{FF2B5EF4-FFF2-40B4-BE49-F238E27FC236}">
                    <a16:creationId xmlns:a16="http://schemas.microsoft.com/office/drawing/2014/main" id="{F8F41CD7-7D2D-41C8-8479-4D93ED3C51B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31" name="Lige forbindelse 230">
                <a:extLst>
                  <a:ext uri="{FF2B5EF4-FFF2-40B4-BE49-F238E27FC236}">
                    <a16:creationId xmlns:a16="http://schemas.microsoft.com/office/drawing/2014/main" id="{B2E49C0A-B36C-4C71-AEB4-B48F33E19F21}"/>
                  </a:ext>
                </a:extLst>
              </p:cNvPr>
              <p:cNvCxnSpPr>
                <a:cxnSpLocks/>
                <a:stCxn id="230" idx="0"/>
                <a:endCxn id="23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32" name="Lige forbindelse 231">
                <a:extLst>
                  <a:ext uri="{FF2B5EF4-FFF2-40B4-BE49-F238E27FC236}">
                    <a16:creationId xmlns:a16="http://schemas.microsoft.com/office/drawing/2014/main" id="{6F74CC4C-9BC7-486B-8232-BC4861E2338B}"/>
                  </a:ext>
                </a:extLst>
              </p:cNvPr>
              <p:cNvCxnSpPr>
                <a:cxnSpLocks/>
                <a:stCxn id="230" idx="1"/>
                <a:endCxn id="23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69" name="Gruppe 68">
              <a:extLst>
                <a:ext uri="{FF2B5EF4-FFF2-40B4-BE49-F238E27FC236}">
                  <a16:creationId xmlns:a16="http://schemas.microsoft.com/office/drawing/2014/main" id="{5C558299-98CC-43BD-8A9C-9896693852C7}"/>
                </a:ext>
              </a:extLst>
            </p:cNvPr>
            <p:cNvGrpSpPr/>
            <p:nvPr/>
          </p:nvGrpSpPr>
          <p:grpSpPr>
            <a:xfrm>
              <a:off x="2209008" y="5698878"/>
              <a:ext cx="110215" cy="202903"/>
              <a:chOff x="1758507" y="5170209"/>
              <a:chExt cx="156925" cy="285896"/>
            </a:xfrm>
          </p:grpSpPr>
          <p:sp>
            <p:nvSpPr>
              <p:cNvPr id="227" name="Rektangel 226">
                <a:extLst>
                  <a:ext uri="{FF2B5EF4-FFF2-40B4-BE49-F238E27FC236}">
                    <a16:creationId xmlns:a16="http://schemas.microsoft.com/office/drawing/2014/main" id="{4DB948B8-A056-4DC4-A5FB-309634CC8B2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8" name="Lige forbindelse 227">
                <a:extLst>
                  <a:ext uri="{FF2B5EF4-FFF2-40B4-BE49-F238E27FC236}">
                    <a16:creationId xmlns:a16="http://schemas.microsoft.com/office/drawing/2014/main" id="{E72309AB-7D46-42E9-A172-B38199B43AA6}"/>
                  </a:ext>
                </a:extLst>
              </p:cNvPr>
              <p:cNvCxnSpPr>
                <a:cxnSpLocks/>
                <a:stCxn id="227" idx="0"/>
                <a:endCxn id="22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9" name="Lige forbindelse 228">
                <a:extLst>
                  <a:ext uri="{FF2B5EF4-FFF2-40B4-BE49-F238E27FC236}">
                    <a16:creationId xmlns:a16="http://schemas.microsoft.com/office/drawing/2014/main" id="{39CC01BB-A581-4135-B621-ECBDCFC005E2}"/>
                  </a:ext>
                </a:extLst>
              </p:cNvPr>
              <p:cNvCxnSpPr>
                <a:cxnSpLocks/>
                <a:stCxn id="227" idx="1"/>
                <a:endCxn id="22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0" name="Gruppe 69">
              <a:extLst>
                <a:ext uri="{FF2B5EF4-FFF2-40B4-BE49-F238E27FC236}">
                  <a16:creationId xmlns:a16="http://schemas.microsoft.com/office/drawing/2014/main" id="{79412398-57CE-469D-B84A-188680BBE108}"/>
                </a:ext>
              </a:extLst>
            </p:cNvPr>
            <p:cNvGrpSpPr/>
            <p:nvPr/>
          </p:nvGrpSpPr>
          <p:grpSpPr>
            <a:xfrm>
              <a:off x="2399898" y="5698878"/>
              <a:ext cx="110215" cy="202903"/>
              <a:chOff x="1758507" y="5170209"/>
              <a:chExt cx="156925" cy="285896"/>
            </a:xfrm>
          </p:grpSpPr>
          <p:sp>
            <p:nvSpPr>
              <p:cNvPr id="224" name="Rektangel 223">
                <a:extLst>
                  <a:ext uri="{FF2B5EF4-FFF2-40B4-BE49-F238E27FC236}">
                    <a16:creationId xmlns:a16="http://schemas.microsoft.com/office/drawing/2014/main" id="{309443EA-C0B4-4123-9EEA-8B2ED976E92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5" name="Lige forbindelse 224">
                <a:extLst>
                  <a:ext uri="{FF2B5EF4-FFF2-40B4-BE49-F238E27FC236}">
                    <a16:creationId xmlns:a16="http://schemas.microsoft.com/office/drawing/2014/main" id="{19890AEB-0739-4024-85CC-4A19D52E7D7F}"/>
                  </a:ext>
                </a:extLst>
              </p:cNvPr>
              <p:cNvCxnSpPr>
                <a:cxnSpLocks/>
                <a:stCxn id="224" idx="0"/>
                <a:endCxn id="22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6" name="Lige forbindelse 225">
                <a:extLst>
                  <a:ext uri="{FF2B5EF4-FFF2-40B4-BE49-F238E27FC236}">
                    <a16:creationId xmlns:a16="http://schemas.microsoft.com/office/drawing/2014/main" id="{8D3B93F0-732B-4222-A3C3-294891B6FCCD}"/>
                  </a:ext>
                </a:extLst>
              </p:cNvPr>
              <p:cNvCxnSpPr>
                <a:cxnSpLocks/>
                <a:stCxn id="224" idx="1"/>
                <a:endCxn id="22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DE7AF65A-3BC3-4EC6-931C-B0266189F3FF}"/>
                </a:ext>
              </a:extLst>
            </p:cNvPr>
            <p:cNvGrpSpPr/>
            <p:nvPr/>
          </p:nvGrpSpPr>
          <p:grpSpPr>
            <a:xfrm>
              <a:off x="2590789" y="5698878"/>
              <a:ext cx="110215" cy="202903"/>
              <a:chOff x="1758507" y="5170209"/>
              <a:chExt cx="156925" cy="285896"/>
            </a:xfrm>
          </p:grpSpPr>
          <p:sp>
            <p:nvSpPr>
              <p:cNvPr id="221" name="Rektangel 220">
                <a:extLst>
                  <a:ext uri="{FF2B5EF4-FFF2-40B4-BE49-F238E27FC236}">
                    <a16:creationId xmlns:a16="http://schemas.microsoft.com/office/drawing/2014/main" id="{10580FAA-4526-479F-988C-204E105A95D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22" name="Lige forbindelse 221">
                <a:extLst>
                  <a:ext uri="{FF2B5EF4-FFF2-40B4-BE49-F238E27FC236}">
                    <a16:creationId xmlns:a16="http://schemas.microsoft.com/office/drawing/2014/main" id="{6AE6BE58-F489-4036-B675-3D263E45B0D9}"/>
                  </a:ext>
                </a:extLst>
              </p:cNvPr>
              <p:cNvCxnSpPr>
                <a:cxnSpLocks/>
                <a:stCxn id="221" idx="0"/>
                <a:endCxn id="22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3" name="Lige forbindelse 222">
                <a:extLst>
                  <a:ext uri="{FF2B5EF4-FFF2-40B4-BE49-F238E27FC236}">
                    <a16:creationId xmlns:a16="http://schemas.microsoft.com/office/drawing/2014/main" id="{9A6C6B0D-4262-4F06-AD5B-22CAE485CBAC}"/>
                  </a:ext>
                </a:extLst>
              </p:cNvPr>
              <p:cNvCxnSpPr>
                <a:cxnSpLocks/>
                <a:stCxn id="221" idx="1"/>
                <a:endCxn id="22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2" name="Gruppe 71">
              <a:extLst>
                <a:ext uri="{FF2B5EF4-FFF2-40B4-BE49-F238E27FC236}">
                  <a16:creationId xmlns:a16="http://schemas.microsoft.com/office/drawing/2014/main" id="{CEDA5E5E-9182-451C-BCBE-3D8B4E967AA5}"/>
                </a:ext>
              </a:extLst>
            </p:cNvPr>
            <p:cNvGrpSpPr/>
            <p:nvPr/>
          </p:nvGrpSpPr>
          <p:grpSpPr>
            <a:xfrm>
              <a:off x="2781680" y="5698878"/>
              <a:ext cx="110215" cy="202903"/>
              <a:chOff x="1758507" y="5170209"/>
              <a:chExt cx="156925" cy="285896"/>
            </a:xfrm>
          </p:grpSpPr>
          <p:sp>
            <p:nvSpPr>
              <p:cNvPr id="218" name="Rektangel 217">
                <a:extLst>
                  <a:ext uri="{FF2B5EF4-FFF2-40B4-BE49-F238E27FC236}">
                    <a16:creationId xmlns:a16="http://schemas.microsoft.com/office/drawing/2014/main" id="{9739ACA7-4F05-4978-A2A0-9850F7E6766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9" name="Lige forbindelse 218">
                <a:extLst>
                  <a:ext uri="{FF2B5EF4-FFF2-40B4-BE49-F238E27FC236}">
                    <a16:creationId xmlns:a16="http://schemas.microsoft.com/office/drawing/2014/main" id="{B550D343-8C90-4E41-8929-7B8C925EC9E7}"/>
                  </a:ext>
                </a:extLst>
              </p:cNvPr>
              <p:cNvCxnSpPr>
                <a:cxnSpLocks/>
                <a:stCxn id="218" idx="0"/>
                <a:endCxn id="21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20" name="Lige forbindelse 219">
                <a:extLst>
                  <a:ext uri="{FF2B5EF4-FFF2-40B4-BE49-F238E27FC236}">
                    <a16:creationId xmlns:a16="http://schemas.microsoft.com/office/drawing/2014/main" id="{64E25249-4F1D-4E96-9E7D-69E11836C448}"/>
                  </a:ext>
                </a:extLst>
              </p:cNvPr>
              <p:cNvCxnSpPr>
                <a:cxnSpLocks/>
                <a:stCxn id="218" idx="1"/>
                <a:endCxn id="21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73" name="Rektangel 72">
              <a:extLst>
                <a:ext uri="{FF2B5EF4-FFF2-40B4-BE49-F238E27FC236}">
                  <a16:creationId xmlns:a16="http://schemas.microsoft.com/office/drawing/2014/main" id="{0B2E2B22-17B5-481D-9BF8-3F6422144569}"/>
                </a:ext>
              </a:extLst>
            </p:cNvPr>
            <p:cNvSpPr/>
            <p:nvPr/>
          </p:nvSpPr>
          <p:spPr>
            <a:xfrm>
              <a:off x="2972570" y="5698878"/>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74" name="Lige forbindelse 73">
              <a:extLst>
                <a:ext uri="{FF2B5EF4-FFF2-40B4-BE49-F238E27FC236}">
                  <a16:creationId xmlns:a16="http://schemas.microsoft.com/office/drawing/2014/main" id="{CBF87E4A-ABFE-42F3-BE41-6FEA17704D6E}"/>
                </a:ext>
              </a:extLst>
            </p:cNvPr>
            <p:cNvCxnSpPr>
              <a:cxnSpLocks/>
              <a:stCxn id="73" idx="0"/>
              <a:endCxn id="73" idx="2"/>
            </p:cNvCxnSpPr>
            <p:nvPr/>
          </p:nvCxnSpPr>
          <p:spPr>
            <a:xfrm>
              <a:off x="3027679" y="5698878"/>
              <a:ext cx="0" cy="202903"/>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75" name="Lige forbindelse 74">
              <a:extLst>
                <a:ext uri="{FF2B5EF4-FFF2-40B4-BE49-F238E27FC236}">
                  <a16:creationId xmlns:a16="http://schemas.microsoft.com/office/drawing/2014/main" id="{C903F28F-2203-438E-A996-0358E1DD5B06}"/>
                </a:ext>
              </a:extLst>
            </p:cNvPr>
            <p:cNvCxnSpPr>
              <a:cxnSpLocks/>
              <a:stCxn id="73" idx="1"/>
              <a:endCxn id="73" idx="3"/>
            </p:cNvCxnSpPr>
            <p:nvPr/>
          </p:nvCxnSpPr>
          <p:spPr>
            <a:xfrm>
              <a:off x="2972570"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nvGrpSpPr>
            <p:cNvPr id="76" name="Gruppe 75">
              <a:extLst>
                <a:ext uri="{FF2B5EF4-FFF2-40B4-BE49-F238E27FC236}">
                  <a16:creationId xmlns:a16="http://schemas.microsoft.com/office/drawing/2014/main" id="{9E6BA7C0-626D-48F3-A8B1-64DF0D6C52E5}"/>
                </a:ext>
              </a:extLst>
            </p:cNvPr>
            <p:cNvGrpSpPr/>
            <p:nvPr/>
          </p:nvGrpSpPr>
          <p:grpSpPr>
            <a:xfrm>
              <a:off x="4690585" y="5698878"/>
              <a:ext cx="110215" cy="202903"/>
              <a:chOff x="1758507" y="5170209"/>
              <a:chExt cx="156925" cy="285896"/>
            </a:xfrm>
          </p:grpSpPr>
          <p:sp>
            <p:nvSpPr>
              <p:cNvPr id="215" name="Rektangel 214">
                <a:extLst>
                  <a:ext uri="{FF2B5EF4-FFF2-40B4-BE49-F238E27FC236}">
                    <a16:creationId xmlns:a16="http://schemas.microsoft.com/office/drawing/2014/main" id="{20C6301B-7336-436C-B033-7D10BAE60C2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6" name="Lige forbindelse 215">
                <a:extLst>
                  <a:ext uri="{FF2B5EF4-FFF2-40B4-BE49-F238E27FC236}">
                    <a16:creationId xmlns:a16="http://schemas.microsoft.com/office/drawing/2014/main" id="{F1266211-A620-4E99-B957-EF4133756C75}"/>
                  </a:ext>
                </a:extLst>
              </p:cNvPr>
              <p:cNvCxnSpPr>
                <a:cxnSpLocks/>
                <a:stCxn id="215" idx="0"/>
                <a:endCxn id="21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17" name="Lige forbindelse 216">
                <a:extLst>
                  <a:ext uri="{FF2B5EF4-FFF2-40B4-BE49-F238E27FC236}">
                    <a16:creationId xmlns:a16="http://schemas.microsoft.com/office/drawing/2014/main" id="{956AFA8F-6FB6-4A4D-8842-A075D68611D1}"/>
                  </a:ext>
                </a:extLst>
              </p:cNvPr>
              <p:cNvCxnSpPr>
                <a:cxnSpLocks/>
                <a:stCxn id="215" idx="1"/>
                <a:endCxn id="21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77" name="Gruppe 76">
              <a:extLst>
                <a:ext uri="{FF2B5EF4-FFF2-40B4-BE49-F238E27FC236}">
                  <a16:creationId xmlns:a16="http://schemas.microsoft.com/office/drawing/2014/main" id="{E7D7446E-7491-4E23-B13E-FB13EDBB74C5}"/>
                </a:ext>
              </a:extLst>
            </p:cNvPr>
            <p:cNvGrpSpPr/>
            <p:nvPr/>
          </p:nvGrpSpPr>
          <p:grpSpPr>
            <a:xfrm>
              <a:off x="4881475" y="5698878"/>
              <a:ext cx="110215" cy="202903"/>
              <a:chOff x="1758507" y="5170209"/>
              <a:chExt cx="156925" cy="285896"/>
            </a:xfrm>
          </p:grpSpPr>
          <p:sp>
            <p:nvSpPr>
              <p:cNvPr id="212" name="Rektangel 211">
                <a:extLst>
                  <a:ext uri="{FF2B5EF4-FFF2-40B4-BE49-F238E27FC236}">
                    <a16:creationId xmlns:a16="http://schemas.microsoft.com/office/drawing/2014/main" id="{D149B102-273A-46CB-9147-BD5EEDD235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213" name="Lige forbindelse 212">
                <a:extLst>
                  <a:ext uri="{FF2B5EF4-FFF2-40B4-BE49-F238E27FC236}">
                    <a16:creationId xmlns:a16="http://schemas.microsoft.com/office/drawing/2014/main" id="{22A1D108-5D15-4493-9624-123DDC202308}"/>
                  </a:ext>
                </a:extLst>
              </p:cNvPr>
              <p:cNvCxnSpPr>
                <a:cxnSpLocks/>
                <a:stCxn id="212" idx="0"/>
                <a:endCxn id="21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214" name="Lige forbindelse 213">
                <a:extLst>
                  <a:ext uri="{FF2B5EF4-FFF2-40B4-BE49-F238E27FC236}">
                    <a16:creationId xmlns:a16="http://schemas.microsoft.com/office/drawing/2014/main" id="{C5B04482-50EE-4C41-B745-588760FD8799}"/>
                  </a:ext>
                </a:extLst>
              </p:cNvPr>
              <p:cNvCxnSpPr>
                <a:cxnSpLocks/>
                <a:stCxn id="212" idx="1"/>
                <a:endCxn id="21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80" name="Rektangel 79">
              <a:extLst>
                <a:ext uri="{FF2B5EF4-FFF2-40B4-BE49-F238E27FC236}">
                  <a16:creationId xmlns:a16="http://schemas.microsoft.com/office/drawing/2014/main" id="{3872869B-0B1E-49AB-A660-2D58E2A7CF12}"/>
                </a:ext>
              </a:extLst>
            </p:cNvPr>
            <p:cNvSpPr/>
            <p:nvPr/>
          </p:nvSpPr>
          <p:spPr>
            <a:xfrm>
              <a:off x="583593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81" name="Gruppe 80">
              <a:extLst>
                <a:ext uri="{FF2B5EF4-FFF2-40B4-BE49-F238E27FC236}">
                  <a16:creationId xmlns:a16="http://schemas.microsoft.com/office/drawing/2014/main" id="{DA0B7959-AE0E-4464-98D8-5FA5A0CD5628}"/>
                </a:ext>
              </a:extLst>
            </p:cNvPr>
            <p:cNvGrpSpPr/>
            <p:nvPr/>
          </p:nvGrpSpPr>
          <p:grpSpPr>
            <a:xfrm>
              <a:off x="2895359" y="5971178"/>
              <a:ext cx="1982809" cy="63914"/>
              <a:chOff x="1209635" y="3152432"/>
              <a:chExt cx="9240230" cy="585788"/>
            </a:xfrm>
            <a:solidFill>
              <a:srgbClr val="D5D2C5"/>
            </a:solidFill>
          </p:grpSpPr>
          <p:sp>
            <p:nvSpPr>
              <p:cNvPr id="209" name="Retvinklet trekant 208">
                <a:extLst>
                  <a:ext uri="{FF2B5EF4-FFF2-40B4-BE49-F238E27FC236}">
                    <a16:creationId xmlns:a16="http://schemas.microsoft.com/office/drawing/2014/main" id="{036034FC-F371-4901-BD28-232A3E488629}"/>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0" name="Rektangel 209">
                <a:extLst>
                  <a:ext uri="{FF2B5EF4-FFF2-40B4-BE49-F238E27FC236}">
                    <a16:creationId xmlns:a16="http://schemas.microsoft.com/office/drawing/2014/main" id="{89FB11F0-4F75-44A2-A591-332D159696D0}"/>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1" name="Retvinklet trekant 210">
                <a:extLst>
                  <a:ext uri="{FF2B5EF4-FFF2-40B4-BE49-F238E27FC236}">
                    <a16:creationId xmlns:a16="http://schemas.microsoft.com/office/drawing/2014/main" id="{D878E3E8-2F51-4692-B422-9ED26B8CD75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82" name="Rektangel 81">
              <a:extLst>
                <a:ext uri="{FF2B5EF4-FFF2-40B4-BE49-F238E27FC236}">
                  <a16:creationId xmlns:a16="http://schemas.microsoft.com/office/drawing/2014/main" id="{00237A9A-19A6-47A1-9BAF-7704BF86A794}"/>
                </a:ext>
              </a:extLst>
            </p:cNvPr>
            <p:cNvSpPr/>
            <p:nvPr/>
          </p:nvSpPr>
          <p:spPr>
            <a:xfrm>
              <a:off x="3354348"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3" name="Rektangel 82">
              <a:extLst>
                <a:ext uri="{FF2B5EF4-FFF2-40B4-BE49-F238E27FC236}">
                  <a16:creationId xmlns:a16="http://schemas.microsoft.com/office/drawing/2014/main" id="{B1F3A220-CFF5-4780-AD1A-EA0ABEA414E6}"/>
                </a:ext>
              </a:extLst>
            </p:cNvPr>
            <p:cNvSpPr/>
            <p:nvPr/>
          </p:nvSpPr>
          <p:spPr>
            <a:xfrm>
              <a:off x="3545236"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4" name="Rektangel 83">
              <a:extLst>
                <a:ext uri="{FF2B5EF4-FFF2-40B4-BE49-F238E27FC236}">
                  <a16:creationId xmlns:a16="http://schemas.microsoft.com/office/drawing/2014/main" id="{BB1BEC76-ADA3-4A0E-AD14-3240524C8E73}"/>
                </a:ext>
              </a:extLst>
            </p:cNvPr>
            <p:cNvSpPr/>
            <p:nvPr/>
          </p:nvSpPr>
          <p:spPr>
            <a:xfrm>
              <a:off x="3736124"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5" name="Rektangel 84">
              <a:extLst>
                <a:ext uri="{FF2B5EF4-FFF2-40B4-BE49-F238E27FC236}">
                  <a16:creationId xmlns:a16="http://schemas.microsoft.com/office/drawing/2014/main" id="{F7D454BA-DA6A-4A91-B37D-E8E5E8AD030B}"/>
                </a:ext>
              </a:extLst>
            </p:cNvPr>
            <p:cNvSpPr/>
            <p:nvPr/>
          </p:nvSpPr>
          <p:spPr>
            <a:xfrm>
              <a:off x="3927012"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6" name="Rektangel 85">
              <a:extLst>
                <a:ext uri="{FF2B5EF4-FFF2-40B4-BE49-F238E27FC236}">
                  <a16:creationId xmlns:a16="http://schemas.microsoft.com/office/drawing/2014/main" id="{3902FF6F-B417-4D9A-8121-FBC7EDF2D97C}"/>
                </a:ext>
              </a:extLst>
            </p:cNvPr>
            <p:cNvSpPr/>
            <p:nvPr/>
          </p:nvSpPr>
          <p:spPr>
            <a:xfrm>
              <a:off x="4117900"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7" name="Rektangel 86">
              <a:extLst>
                <a:ext uri="{FF2B5EF4-FFF2-40B4-BE49-F238E27FC236}">
                  <a16:creationId xmlns:a16="http://schemas.microsoft.com/office/drawing/2014/main" id="{75E7B848-F53F-4B95-A260-BA58FF3D76F2}"/>
                </a:ext>
              </a:extLst>
            </p:cNvPr>
            <p:cNvSpPr/>
            <p:nvPr/>
          </p:nvSpPr>
          <p:spPr>
            <a:xfrm>
              <a:off x="4308585"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88" name="Lige forbindelse 87">
              <a:extLst>
                <a:ext uri="{FF2B5EF4-FFF2-40B4-BE49-F238E27FC236}">
                  <a16:creationId xmlns:a16="http://schemas.microsoft.com/office/drawing/2014/main" id="{3E484C43-02F7-40DE-B331-2D1050608A0F}"/>
                </a:ext>
              </a:extLst>
            </p:cNvPr>
            <p:cNvCxnSpPr>
              <a:cxnSpLocks/>
            </p:cNvCxnSpPr>
            <p:nvPr/>
          </p:nvCxnSpPr>
          <p:spPr>
            <a:xfrm>
              <a:off x="3354348"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89" name="Lige forbindelse 88">
              <a:extLst>
                <a:ext uri="{FF2B5EF4-FFF2-40B4-BE49-F238E27FC236}">
                  <a16:creationId xmlns:a16="http://schemas.microsoft.com/office/drawing/2014/main" id="{A5C62528-B7B2-4C08-B0B6-65DDC4159FF8}"/>
                </a:ext>
              </a:extLst>
            </p:cNvPr>
            <p:cNvCxnSpPr>
              <a:cxnSpLocks/>
            </p:cNvCxnSpPr>
            <p:nvPr/>
          </p:nvCxnSpPr>
          <p:spPr>
            <a:xfrm>
              <a:off x="3545236"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0" name="Lige forbindelse 89">
              <a:extLst>
                <a:ext uri="{FF2B5EF4-FFF2-40B4-BE49-F238E27FC236}">
                  <a16:creationId xmlns:a16="http://schemas.microsoft.com/office/drawing/2014/main" id="{A2864983-1F34-4086-AE99-1625555D2FC4}"/>
                </a:ext>
              </a:extLst>
            </p:cNvPr>
            <p:cNvCxnSpPr>
              <a:cxnSpLocks/>
            </p:cNvCxnSpPr>
            <p:nvPr/>
          </p:nvCxnSpPr>
          <p:spPr>
            <a:xfrm>
              <a:off x="373612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1" name="Lige forbindelse 90">
              <a:extLst>
                <a:ext uri="{FF2B5EF4-FFF2-40B4-BE49-F238E27FC236}">
                  <a16:creationId xmlns:a16="http://schemas.microsoft.com/office/drawing/2014/main" id="{67123DCF-EB9F-47AE-BC69-0C3040B82562}"/>
                </a:ext>
              </a:extLst>
            </p:cNvPr>
            <p:cNvCxnSpPr>
              <a:cxnSpLocks/>
            </p:cNvCxnSpPr>
            <p:nvPr/>
          </p:nvCxnSpPr>
          <p:spPr>
            <a:xfrm>
              <a:off x="3927011"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2" name="Lige forbindelse 91">
              <a:extLst>
                <a:ext uri="{FF2B5EF4-FFF2-40B4-BE49-F238E27FC236}">
                  <a16:creationId xmlns:a16="http://schemas.microsoft.com/office/drawing/2014/main" id="{068379CF-7907-4333-AC74-C742365759D3}"/>
                </a:ext>
              </a:extLst>
            </p:cNvPr>
            <p:cNvCxnSpPr>
              <a:cxnSpLocks/>
            </p:cNvCxnSpPr>
            <p:nvPr/>
          </p:nvCxnSpPr>
          <p:spPr>
            <a:xfrm>
              <a:off x="4121233"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93" name="Lige forbindelse 92">
              <a:extLst>
                <a:ext uri="{FF2B5EF4-FFF2-40B4-BE49-F238E27FC236}">
                  <a16:creationId xmlns:a16="http://schemas.microsoft.com/office/drawing/2014/main" id="{5545A3DB-8F82-4680-AC64-CEBC2A118E88}"/>
                </a:ext>
              </a:extLst>
            </p:cNvPr>
            <p:cNvCxnSpPr>
              <a:cxnSpLocks/>
            </p:cNvCxnSpPr>
            <p:nvPr/>
          </p:nvCxnSpPr>
          <p:spPr>
            <a:xfrm>
              <a:off x="430858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sp>
          <p:nvSpPr>
            <p:cNvPr id="94" name="Rektangel 93">
              <a:extLst>
                <a:ext uri="{FF2B5EF4-FFF2-40B4-BE49-F238E27FC236}">
                  <a16:creationId xmlns:a16="http://schemas.microsoft.com/office/drawing/2014/main" id="{8E317866-F936-48F8-A960-85514C5D63C9}"/>
                </a:ext>
              </a:extLst>
            </p:cNvPr>
            <p:cNvSpPr/>
            <p:nvPr/>
          </p:nvSpPr>
          <p:spPr>
            <a:xfrm>
              <a:off x="3124094" y="540070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5" name="Rektangel 94">
              <a:extLst>
                <a:ext uri="{FF2B5EF4-FFF2-40B4-BE49-F238E27FC236}">
                  <a16:creationId xmlns:a16="http://schemas.microsoft.com/office/drawing/2014/main" id="{7F750902-5C86-429A-8D4D-89879B7F46D3}"/>
                </a:ext>
              </a:extLst>
            </p:cNvPr>
            <p:cNvSpPr/>
            <p:nvPr/>
          </p:nvSpPr>
          <p:spPr>
            <a:xfrm>
              <a:off x="3124094" y="562448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6" name="Rektangel 95">
              <a:extLst>
                <a:ext uri="{FF2B5EF4-FFF2-40B4-BE49-F238E27FC236}">
                  <a16:creationId xmlns:a16="http://schemas.microsoft.com/office/drawing/2014/main" id="{68515BE6-412F-4A5F-87D3-727BED81E359}"/>
                </a:ext>
              </a:extLst>
            </p:cNvPr>
            <p:cNvSpPr/>
            <p:nvPr/>
          </p:nvSpPr>
          <p:spPr>
            <a:xfrm rot="5400000">
              <a:off x="305454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7" name="Rektangel 96">
              <a:extLst>
                <a:ext uri="{FF2B5EF4-FFF2-40B4-BE49-F238E27FC236}">
                  <a16:creationId xmlns:a16="http://schemas.microsoft.com/office/drawing/2014/main" id="{F88C5883-19F4-4B3A-9497-D1A3BA2723FE}"/>
                </a:ext>
              </a:extLst>
            </p:cNvPr>
            <p:cNvSpPr/>
            <p:nvPr/>
          </p:nvSpPr>
          <p:spPr>
            <a:xfrm rot="5400000">
              <a:off x="4492056"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8" name="Rektangel 97">
              <a:extLst>
                <a:ext uri="{FF2B5EF4-FFF2-40B4-BE49-F238E27FC236}">
                  <a16:creationId xmlns:a16="http://schemas.microsoft.com/office/drawing/2014/main" id="{F42E0502-98DB-4729-B3E4-3F0CFE41554E}"/>
                </a:ext>
              </a:extLst>
            </p:cNvPr>
            <p:cNvSpPr/>
            <p:nvPr/>
          </p:nvSpPr>
          <p:spPr>
            <a:xfrm rot="5400000">
              <a:off x="320177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 name="Rektangel 98">
              <a:extLst>
                <a:ext uri="{FF2B5EF4-FFF2-40B4-BE49-F238E27FC236}">
                  <a16:creationId xmlns:a16="http://schemas.microsoft.com/office/drawing/2014/main" id="{B6269E00-F7E5-4A54-B224-1FE4DC6AFA99}"/>
                </a:ext>
              </a:extLst>
            </p:cNvPr>
            <p:cNvSpPr/>
            <p:nvPr/>
          </p:nvSpPr>
          <p:spPr>
            <a:xfrm rot="5400000">
              <a:off x="434865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 name="Rektangel 99">
              <a:extLst>
                <a:ext uri="{FF2B5EF4-FFF2-40B4-BE49-F238E27FC236}">
                  <a16:creationId xmlns:a16="http://schemas.microsoft.com/office/drawing/2014/main" id="{E1D22BC0-5624-45A6-99E5-D2C7A347507B}"/>
                </a:ext>
              </a:extLst>
            </p:cNvPr>
            <p:cNvSpPr/>
            <p:nvPr/>
          </p:nvSpPr>
          <p:spPr>
            <a:xfrm rot="5400000">
              <a:off x="415580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 name="Rektangel 100">
              <a:extLst>
                <a:ext uri="{FF2B5EF4-FFF2-40B4-BE49-F238E27FC236}">
                  <a16:creationId xmlns:a16="http://schemas.microsoft.com/office/drawing/2014/main" id="{CC9A17F8-3C2F-4675-ACC3-2C6EC842BBDA}"/>
                </a:ext>
              </a:extLst>
            </p:cNvPr>
            <p:cNvSpPr/>
            <p:nvPr/>
          </p:nvSpPr>
          <p:spPr>
            <a:xfrm rot="5400000">
              <a:off x="3966541"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 name="Rektangel 101">
              <a:extLst>
                <a:ext uri="{FF2B5EF4-FFF2-40B4-BE49-F238E27FC236}">
                  <a16:creationId xmlns:a16="http://schemas.microsoft.com/office/drawing/2014/main" id="{BE903F92-0FBC-477C-880C-BE799DB34C0B}"/>
                </a:ext>
              </a:extLst>
            </p:cNvPr>
            <p:cNvSpPr/>
            <p:nvPr/>
          </p:nvSpPr>
          <p:spPr>
            <a:xfrm rot="5400000">
              <a:off x="3773637"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3" name="Rektangel 102">
              <a:extLst>
                <a:ext uri="{FF2B5EF4-FFF2-40B4-BE49-F238E27FC236}">
                  <a16:creationId xmlns:a16="http://schemas.microsoft.com/office/drawing/2014/main" id="{098B225E-2147-4561-9455-F07A5DCAD454}"/>
                </a:ext>
              </a:extLst>
            </p:cNvPr>
            <p:cNvSpPr/>
            <p:nvPr/>
          </p:nvSpPr>
          <p:spPr>
            <a:xfrm rot="5400000">
              <a:off x="3588634"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 name="Rektangel 103">
              <a:extLst>
                <a:ext uri="{FF2B5EF4-FFF2-40B4-BE49-F238E27FC236}">
                  <a16:creationId xmlns:a16="http://schemas.microsoft.com/office/drawing/2014/main" id="{0408BD35-2591-4100-8D5F-5146CFEFC0B5}"/>
                </a:ext>
              </a:extLst>
            </p:cNvPr>
            <p:cNvSpPr/>
            <p:nvPr/>
          </p:nvSpPr>
          <p:spPr>
            <a:xfrm rot="5400000">
              <a:off x="3395365"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 name="Rektangel 104">
              <a:extLst>
                <a:ext uri="{FF2B5EF4-FFF2-40B4-BE49-F238E27FC236}">
                  <a16:creationId xmlns:a16="http://schemas.microsoft.com/office/drawing/2014/main" id="{1C276A9F-09C1-46F3-BF17-A64489A2B6C6}"/>
                </a:ext>
              </a:extLst>
            </p:cNvPr>
            <p:cNvSpPr/>
            <p:nvPr/>
          </p:nvSpPr>
          <p:spPr>
            <a:xfrm rot="5400000">
              <a:off x="3185795" y="5761136"/>
              <a:ext cx="255654"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 name="Rektangel 105">
              <a:extLst>
                <a:ext uri="{FF2B5EF4-FFF2-40B4-BE49-F238E27FC236}">
                  <a16:creationId xmlns:a16="http://schemas.microsoft.com/office/drawing/2014/main" id="{C107F72B-CB0B-432C-89BD-564CB58D8B10}"/>
                </a:ext>
              </a:extLst>
            </p:cNvPr>
            <p:cNvSpPr/>
            <p:nvPr/>
          </p:nvSpPr>
          <p:spPr>
            <a:xfrm rot="5400000">
              <a:off x="4316697" y="5769865"/>
              <a:ext cx="287611"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7" name="Gruppe 106">
              <a:extLst>
                <a:ext uri="{FF2B5EF4-FFF2-40B4-BE49-F238E27FC236}">
                  <a16:creationId xmlns:a16="http://schemas.microsoft.com/office/drawing/2014/main" id="{E68D58C2-5BDF-4A2E-B028-AF3000FA2E9B}"/>
                </a:ext>
              </a:extLst>
            </p:cNvPr>
            <p:cNvGrpSpPr/>
            <p:nvPr/>
          </p:nvGrpSpPr>
          <p:grpSpPr>
            <a:xfrm>
              <a:off x="3076887" y="5908189"/>
              <a:ext cx="1620672" cy="63914"/>
              <a:chOff x="1209635" y="3152432"/>
              <a:chExt cx="9240230" cy="585788"/>
            </a:xfrm>
            <a:solidFill>
              <a:srgbClr val="C3C0B1"/>
            </a:solidFill>
          </p:grpSpPr>
          <p:sp>
            <p:nvSpPr>
              <p:cNvPr id="206" name="Retvinklet trekant 205">
                <a:extLst>
                  <a:ext uri="{FF2B5EF4-FFF2-40B4-BE49-F238E27FC236}">
                    <a16:creationId xmlns:a16="http://schemas.microsoft.com/office/drawing/2014/main" id="{36896126-6DB5-4D1D-8CB7-498615DD05AF}"/>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7" name="Rektangel 206">
                <a:extLst>
                  <a:ext uri="{FF2B5EF4-FFF2-40B4-BE49-F238E27FC236}">
                    <a16:creationId xmlns:a16="http://schemas.microsoft.com/office/drawing/2014/main" id="{C7EF0B0D-6615-4F98-B3C2-6F789A79D76C}"/>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8" name="Retvinklet trekant 207">
                <a:extLst>
                  <a:ext uri="{FF2B5EF4-FFF2-40B4-BE49-F238E27FC236}">
                    <a16:creationId xmlns:a16="http://schemas.microsoft.com/office/drawing/2014/main" id="{3F53A30D-9ED1-4CC5-AACB-1FC22C54FEA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8" name="Rektangel 107">
              <a:extLst>
                <a:ext uri="{FF2B5EF4-FFF2-40B4-BE49-F238E27FC236}">
                  <a16:creationId xmlns:a16="http://schemas.microsoft.com/office/drawing/2014/main" id="{4CDB21AE-4CB9-4521-9D1B-28EE8F3BEAF8}"/>
                </a:ext>
              </a:extLst>
            </p:cNvPr>
            <p:cNvSpPr/>
            <p:nvPr/>
          </p:nvSpPr>
          <p:spPr>
            <a:xfrm>
              <a:off x="5349022" y="3143525"/>
              <a:ext cx="676596" cy="105654"/>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 name="Parallelogram 108">
              <a:extLst>
                <a:ext uri="{FF2B5EF4-FFF2-40B4-BE49-F238E27FC236}">
                  <a16:creationId xmlns:a16="http://schemas.microsoft.com/office/drawing/2014/main" id="{71E9FA46-B5AD-49C0-B724-6BFBE2B343A4}"/>
                </a:ext>
              </a:extLst>
            </p:cNvPr>
            <p:cNvSpPr/>
            <p:nvPr/>
          </p:nvSpPr>
          <p:spPr>
            <a:xfrm rot="5400000">
              <a:off x="5252746"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 name="Parallelogram 109">
              <a:extLst>
                <a:ext uri="{FF2B5EF4-FFF2-40B4-BE49-F238E27FC236}">
                  <a16:creationId xmlns:a16="http://schemas.microsoft.com/office/drawing/2014/main" id="{CD40062A-7623-45B0-83C0-0E4C27D5E39D}"/>
                </a:ext>
              </a:extLst>
            </p:cNvPr>
            <p:cNvSpPr/>
            <p:nvPr/>
          </p:nvSpPr>
          <p:spPr>
            <a:xfrm rot="16200000" flipH="1">
              <a:off x="5676681"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 name="Rektangel 110">
              <a:extLst>
                <a:ext uri="{FF2B5EF4-FFF2-40B4-BE49-F238E27FC236}">
                  <a16:creationId xmlns:a16="http://schemas.microsoft.com/office/drawing/2014/main" id="{23C7CFBF-12CE-42CB-B458-597DB13A9751}"/>
                </a:ext>
              </a:extLst>
            </p:cNvPr>
            <p:cNvSpPr/>
            <p:nvPr/>
          </p:nvSpPr>
          <p:spPr>
            <a:xfrm>
              <a:off x="5592472" y="3221062"/>
              <a:ext cx="252662" cy="338815"/>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2" name="Parallelogram 111">
              <a:extLst>
                <a:ext uri="{FF2B5EF4-FFF2-40B4-BE49-F238E27FC236}">
                  <a16:creationId xmlns:a16="http://schemas.microsoft.com/office/drawing/2014/main" id="{F891D6B5-7D9D-409F-9D3E-6006B0AF1B39}"/>
                </a:ext>
              </a:extLst>
            </p:cNvPr>
            <p:cNvSpPr/>
            <p:nvPr/>
          </p:nvSpPr>
          <p:spPr>
            <a:xfrm rot="5400000">
              <a:off x="5352519" y="3192216"/>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3" name="Parallelogram 112">
              <a:extLst>
                <a:ext uri="{FF2B5EF4-FFF2-40B4-BE49-F238E27FC236}">
                  <a16:creationId xmlns:a16="http://schemas.microsoft.com/office/drawing/2014/main" id="{EC5E423A-03D0-4337-B049-C406D5235482}"/>
                </a:ext>
              </a:extLst>
            </p:cNvPr>
            <p:cNvSpPr/>
            <p:nvPr/>
          </p:nvSpPr>
          <p:spPr>
            <a:xfrm rot="5400000">
              <a:off x="5352519" y="3280505"/>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4" name="Parallelogram 113">
              <a:extLst>
                <a:ext uri="{FF2B5EF4-FFF2-40B4-BE49-F238E27FC236}">
                  <a16:creationId xmlns:a16="http://schemas.microsoft.com/office/drawing/2014/main" id="{8288655E-616E-49E4-88AA-5A3F97B10CC2}"/>
                </a:ext>
              </a:extLst>
            </p:cNvPr>
            <p:cNvSpPr/>
            <p:nvPr/>
          </p:nvSpPr>
          <p:spPr>
            <a:xfrm rot="5400000">
              <a:off x="5446638" y="321476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5" name="Parallelogram 114">
              <a:extLst>
                <a:ext uri="{FF2B5EF4-FFF2-40B4-BE49-F238E27FC236}">
                  <a16:creationId xmlns:a16="http://schemas.microsoft.com/office/drawing/2014/main" id="{647B616A-25C7-4749-B1F4-236C537E8C47}"/>
                </a:ext>
              </a:extLst>
            </p:cNvPr>
            <p:cNvSpPr/>
            <p:nvPr/>
          </p:nvSpPr>
          <p:spPr>
            <a:xfrm rot="5400000">
              <a:off x="5447271" y="330273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6" name="Parallelogram 115">
              <a:extLst>
                <a:ext uri="{FF2B5EF4-FFF2-40B4-BE49-F238E27FC236}">
                  <a16:creationId xmlns:a16="http://schemas.microsoft.com/office/drawing/2014/main" id="{A7CDF52C-3938-4B47-AA52-6F52425EC318}"/>
                </a:ext>
              </a:extLst>
            </p:cNvPr>
            <p:cNvSpPr/>
            <p:nvPr/>
          </p:nvSpPr>
          <p:spPr>
            <a:xfrm rot="5400000">
              <a:off x="5352519" y="3367573"/>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7" name="Parallelogram 116">
              <a:extLst>
                <a:ext uri="{FF2B5EF4-FFF2-40B4-BE49-F238E27FC236}">
                  <a16:creationId xmlns:a16="http://schemas.microsoft.com/office/drawing/2014/main" id="{AD459CB2-52C2-40D7-B43E-57485E584690}"/>
                </a:ext>
              </a:extLst>
            </p:cNvPr>
            <p:cNvSpPr/>
            <p:nvPr/>
          </p:nvSpPr>
          <p:spPr>
            <a:xfrm rot="5400000">
              <a:off x="5447271" y="3389802"/>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8" name="Gruppe 117">
              <a:extLst>
                <a:ext uri="{FF2B5EF4-FFF2-40B4-BE49-F238E27FC236}">
                  <a16:creationId xmlns:a16="http://schemas.microsoft.com/office/drawing/2014/main" id="{7BB5A623-3AA3-4E63-97FC-EEF2C9EDC8EC}"/>
                </a:ext>
              </a:extLst>
            </p:cNvPr>
            <p:cNvGrpSpPr/>
            <p:nvPr/>
          </p:nvGrpSpPr>
          <p:grpSpPr>
            <a:xfrm flipH="1">
              <a:off x="5838296" y="3182733"/>
              <a:ext cx="173906" cy="295709"/>
              <a:chOff x="7286243" y="2703579"/>
              <a:chExt cx="197012" cy="333123"/>
            </a:xfrm>
          </p:grpSpPr>
          <p:sp>
            <p:nvSpPr>
              <p:cNvPr id="200" name="Parallelogram 199">
                <a:extLst>
                  <a:ext uri="{FF2B5EF4-FFF2-40B4-BE49-F238E27FC236}">
                    <a16:creationId xmlns:a16="http://schemas.microsoft.com/office/drawing/2014/main" id="{868AF180-79A2-4810-A252-C38983C5229A}"/>
                  </a:ext>
                </a:extLst>
              </p:cNvPr>
              <p:cNvSpPr/>
              <p:nvPr/>
            </p:nvSpPr>
            <p:spPr>
              <a:xfrm rot="5400000">
                <a:off x="7275810" y="271401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1" name="Parallelogram 200">
                <a:extLst>
                  <a:ext uri="{FF2B5EF4-FFF2-40B4-BE49-F238E27FC236}">
                    <a16:creationId xmlns:a16="http://schemas.microsoft.com/office/drawing/2014/main" id="{4E4925F7-BD74-42DF-B2ED-F38CC549B8B7}"/>
                  </a:ext>
                </a:extLst>
              </p:cNvPr>
              <p:cNvSpPr/>
              <p:nvPr/>
            </p:nvSpPr>
            <p:spPr>
              <a:xfrm rot="5400000">
                <a:off x="7275810" y="281347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2" name="Parallelogram 201">
                <a:extLst>
                  <a:ext uri="{FF2B5EF4-FFF2-40B4-BE49-F238E27FC236}">
                    <a16:creationId xmlns:a16="http://schemas.microsoft.com/office/drawing/2014/main" id="{FCBB5664-023A-44F1-BDE2-CA5A0FBA5ECC}"/>
                  </a:ext>
                </a:extLst>
              </p:cNvPr>
              <p:cNvSpPr/>
              <p:nvPr/>
            </p:nvSpPr>
            <p:spPr>
              <a:xfrm rot="5400000">
                <a:off x="7382434" y="27394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3" name="Parallelogram 202">
                <a:extLst>
                  <a:ext uri="{FF2B5EF4-FFF2-40B4-BE49-F238E27FC236}">
                    <a16:creationId xmlns:a16="http://schemas.microsoft.com/office/drawing/2014/main" id="{C8C083B6-629E-40FA-B6DA-22B8172F9F1C}"/>
                  </a:ext>
                </a:extLst>
              </p:cNvPr>
              <p:cNvSpPr/>
              <p:nvPr/>
            </p:nvSpPr>
            <p:spPr>
              <a:xfrm rot="5400000">
                <a:off x="7383151" y="28385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4" name="Parallelogram 203">
                <a:extLst>
                  <a:ext uri="{FF2B5EF4-FFF2-40B4-BE49-F238E27FC236}">
                    <a16:creationId xmlns:a16="http://schemas.microsoft.com/office/drawing/2014/main" id="{4B2E6C51-D874-4D0B-86AC-8A5B8D2168E8}"/>
                  </a:ext>
                </a:extLst>
              </p:cNvPr>
              <p:cNvSpPr/>
              <p:nvPr/>
            </p:nvSpPr>
            <p:spPr>
              <a:xfrm rot="5400000">
                <a:off x="7275810" y="2911556"/>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5" name="Parallelogram 204">
                <a:extLst>
                  <a:ext uri="{FF2B5EF4-FFF2-40B4-BE49-F238E27FC236}">
                    <a16:creationId xmlns:a16="http://schemas.microsoft.com/office/drawing/2014/main" id="{D0EF0891-F367-43C0-8890-065B50CF453B}"/>
                  </a:ext>
                </a:extLst>
              </p:cNvPr>
              <p:cNvSpPr/>
              <p:nvPr/>
            </p:nvSpPr>
            <p:spPr>
              <a:xfrm rot="5400000">
                <a:off x="7383151" y="2936597"/>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9" name="Rektangel 118">
              <a:extLst>
                <a:ext uri="{FF2B5EF4-FFF2-40B4-BE49-F238E27FC236}">
                  <a16:creationId xmlns:a16="http://schemas.microsoft.com/office/drawing/2014/main" id="{602D5AD5-6B86-4DD4-A959-CF393697E92D}"/>
                </a:ext>
              </a:extLst>
            </p:cNvPr>
            <p:cNvSpPr/>
            <p:nvPr/>
          </p:nvSpPr>
          <p:spPr>
            <a:xfrm>
              <a:off x="5591255"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0" name="Rektangel 119">
              <a:extLst>
                <a:ext uri="{FF2B5EF4-FFF2-40B4-BE49-F238E27FC236}">
                  <a16:creationId xmlns:a16="http://schemas.microsoft.com/office/drawing/2014/main" id="{86324B1A-7F81-481B-833B-29CBE5092DB9}"/>
                </a:ext>
              </a:extLst>
            </p:cNvPr>
            <p:cNvSpPr/>
            <p:nvPr/>
          </p:nvSpPr>
          <p:spPr>
            <a:xfrm>
              <a:off x="5706179"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 name="Rektangel 120">
              <a:extLst>
                <a:ext uri="{FF2B5EF4-FFF2-40B4-BE49-F238E27FC236}">
                  <a16:creationId xmlns:a16="http://schemas.microsoft.com/office/drawing/2014/main" id="{113AA0AC-7786-49D9-9F63-C90A92C18ADB}"/>
                </a:ext>
              </a:extLst>
            </p:cNvPr>
            <p:cNvSpPr/>
            <p:nvPr/>
          </p:nvSpPr>
          <p:spPr>
            <a:xfrm>
              <a:off x="5591255"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 name="Rektangel 121">
              <a:extLst>
                <a:ext uri="{FF2B5EF4-FFF2-40B4-BE49-F238E27FC236}">
                  <a16:creationId xmlns:a16="http://schemas.microsoft.com/office/drawing/2014/main" id="{FF60CAE8-C253-4790-B2A3-493171A00BF8}"/>
                </a:ext>
              </a:extLst>
            </p:cNvPr>
            <p:cNvSpPr/>
            <p:nvPr/>
          </p:nvSpPr>
          <p:spPr>
            <a:xfrm>
              <a:off x="5706179"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3" name="Rektangel 122">
              <a:extLst>
                <a:ext uri="{FF2B5EF4-FFF2-40B4-BE49-F238E27FC236}">
                  <a16:creationId xmlns:a16="http://schemas.microsoft.com/office/drawing/2014/main" id="{45961BAC-03FB-4A94-960C-C118112631FB}"/>
                </a:ext>
              </a:extLst>
            </p:cNvPr>
            <p:cNvSpPr/>
            <p:nvPr/>
          </p:nvSpPr>
          <p:spPr>
            <a:xfrm rot="16200000">
              <a:off x="525595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4" name="Rektangel 123">
              <a:extLst>
                <a:ext uri="{FF2B5EF4-FFF2-40B4-BE49-F238E27FC236}">
                  <a16:creationId xmlns:a16="http://schemas.microsoft.com/office/drawing/2014/main" id="{32E98A2F-AA69-41F0-A329-A4DF6167ADAC}"/>
                </a:ext>
              </a:extLst>
            </p:cNvPr>
            <p:cNvSpPr/>
            <p:nvPr/>
          </p:nvSpPr>
          <p:spPr>
            <a:xfrm rot="16200000">
              <a:off x="599034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5" name="Rektangel 124">
              <a:extLst>
                <a:ext uri="{FF2B5EF4-FFF2-40B4-BE49-F238E27FC236}">
                  <a16:creationId xmlns:a16="http://schemas.microsoft.com/office/drawing/2014/main" id="{3DD70109-EACD-4319-8CC5-BA631E2034B8}"/>
                </a:ext>
              </a:extLst>
            </p:cNvPr>
            <p:cNvSpPr/>
            <p:nvPr/>
          </p:nvSpPr>
          <p:spPr>
            <a:xfrm rot="16200000">
              <a:off x="590800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6" name="Rektangel 125">
              <a:extLst>
                <a:ext uri="{FF2B5EF4-FFF2-40B4-BE49-F238E27FC236}">
                  <a16:creationId xmlns:a16="http://schemas.microsoft.com/office/drawing/2014/main" id="{6E681FB1-5E1A-4368-A90D-9A321E5A3DC9}"/>
                </a:ext>
              </a:extLst>
            </p:cNvPr>
            <p:cNvSpPr/>
            <p:nvPr/>
          </p:nvSpPr>
          <p:spPr>
            <a:xfrm rot="16200000">
              <a:off x="5813049"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7" name="Rektangel 126">
              <a:extLst>
                <a:ext uri="{FF2B5EF4-FFF2-40B4-BE49-F238E27FC236}">
                  <a16:creationId xmlns:a16="http://schemas.microsoft.com/office/drawing/2014/main" id="{E8151C4F-998E-4660-A638-4E6FFF33E8BC}"/>
                </a:ext>
              </a:extLst>
            </p:cNvPr>
            <p:cNvSpPr/>
            <p:nvPr/>
          </p:nvSpPr>
          <p:spPr>
            <a:xfrm rot="16200000">
              <a:off x="5433243"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8" name="Rektangel 127">
              <a:extLst>
                <a:ext uri="{FF2B5EF4-FFF2-40B4-BE49-F238E27FC236}">
                  <a16:creationId xmlns:a16="http://schemas.microsoft.com/office/drawing/2014/main" id="{0929167E-B96F-4FF3-A79B-201D102AD18E}"/>
                </a:ext>
              </a:extLst>
            </p:cNvPr>
            <p:cNvSpPr/>
            <p:nvPr/>
          </p:nvSpPr>
          <p:spPr>
            <a:xfrm rot="16200000">
              <a:off x="5338292"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9" name="Rektangel 128">
              <a:extLst>
                <a:ext uri="{FF2B5EF4-FFF2-40B4-BE49-F238E27FC236}">
                  <a16:creationId xmlns:a16="http://schemas.microsoft.com/office/drawing/2014/main" id="{8AB8683A-3E4B-4D0C-8B24-27662454E06F}"/>
                </a:ext>
              </a:extLst>
            </p:cNvPr>
            <p:cNvSpPr/>
            <p:nvPr/>
          </p:nvSpPr>
          <p:spPr>
            <a:xfrm>
              <a:off x="5591255"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30" name="Rektangel 129">
              <a:extLst>
                <a:ext uri="{FF2B5EF4-FFF2-40B4-BE49-F238E27FC236}">
                  <a16:creationId xmlns:a16="http://schemas.microsoft.com/office/drawing/2014/main" id="{09596001-3CA5-4973-8D31-4E0331169763}"/>
                </a:ext>
              </a:extLst>
            </p:cNvPr>
            <p:cNvSpPr/>
            <p:nvPr/>
          </p:nvSpPr>
          <p:spPr>
            <a:xfrm>
              <a:off x="5706179"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31" name="Rektangel 130">
              <a:extLst>
                <a:ext uri="{FF2B5EF4-FFF2-40B4-BE49-F238E27FC236}">
                  <a16:creationId xmlns:a16="http://schemas.microsoft.com/office/drawing/2014/main" id="{422B8AA9-E809-47AE-8372-DAA3B422B5A0}"/>
                </a:ext>
              </a:extLst>
            </p:cNvPr>
            <p:cNvSpPr/>
            <p:nvPr/>
          </p:nvSpPr>
          <p:spPr>
            <a:xfrm>
              <a:off x="5291365" y="3402415"/>
              <a:ext cx="791744" cy="3195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2" name="Rektangel 131">
              <a:extLst>
                <a:ext uri="{FF2B5EF4-FFF2-40B4-BE49-F238E27FC236}">
                  <a16:creationId xmlns:a16="http://schemas.microsoft.com/office/drawing/2014/main" id="{4D8162BA-37CB-410D-A0D7-3F3B0E6B31C9}"/>
                </a:ext>
              </a:extLst>
            </p:cNvPr>
            <p:cNvSpPr/>
            <p:nvPr/>
          </p:nvSpPr>
          <p:spPr>
            <a:xfrm rot="16200000">
              <a:off x="5718098"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3" name="Rektangel 132">
              <a:extLst>
                <a:ext uri="{FF2B5EF4-FFF2-40B4-BE49-F238E27FC236}">
                  <a16:creationId xmlns:a16="http://schemas.microsoft.com/office/drawing/2014/main" id="{52B32E93-051B-4D7F-AFDC-F26584717848}"/>
                </a:ext>
              </a:extLst>
            </p:cNvPr>
            <p:cNvSpPr/>
            <p:nvPr/>
          </p:nvSpPr>
          <p:spPr>
            <a:xfrm rot="16200000">
              <a:off x="5623146"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4" name="Rektangel 133">
              <a:extLst>
                <a:ext uri="{FF2B5EF4-FFF2-40B4-BE49-F238E27FC236}">
                  <a16:creationId xmlns:a16="http://schemas.microsoft.com/office/drawing/2014/main" id="{29E675B3-D4F4-4A6E-B2A1-4D3A46354E05}"/>
                </a:ext>
              </a:extLst>
            </p:cNvPr>
            <p:cNvSpPr/>
            <p:nvPr/>
          </p:nvSpPr>
          <p:spPr>
            <a:xfrm rot="16200000">
              <a:off x="5528195"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5" name="Rektangel 134">
              <a:extLst>
                <a:ext uri="{FF2B5EF4-FFF2-40B4-BE49-F238E27FC236}">
                  <a16:creationId xmlns:a16="http://schemas.microsoft.com/office/drawing/2014/main" id="{74B50A29-2D75-42ED-8248-22F40C748C39}"/>
                </a:ext>
              </a:extLst>
            </p:cNvPr>
            <p:cNvSpPr/>
            <p:nvPr/>
          </p:nvSpPr>
          <p:spPr>
            <a:xfrm>
              <a:off x="5291365" y="3541684"/>
              <a:ext cx="791744" cy="68960"/>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6" name="Rektangel 135">
              <a:extLst>
                <a:ext uri="{FF2B5EF4-FFF2-40B4-BE49-F238E27FC236}">
                  <a16:creationId xmlns:a16="http://schemas.microsoft.com/office/drawing/2014/main" id="{CDA77F4E-BFE4-47A0-95F7-F57CA848D98C}"/>
                </a:ext>
              </a:extLst>
            </p:cNvPr>
            <p:cNvSpPr/>
            <p:nvPr/>
          </p:nvSpPr>
          <p:spPr>
            <a:xfrm>
              <a:off x="5715741"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7" name="Rektangel 136">
              <a:extLst>
                <a:ext uri="{FF2B5EF4-FFF2-40B4-BE49-F238E27FC236}">
                  <a16:creationId xmlns:a16="http://schemas.microsoft.com/office/drawing/2014/main" id="{42EB7114-E2FD-4BEF-A56C-9F069AE590C2}"/>
                </a:ext>
              </a:extLst>
            </p:cNvPr>
            <p:cNvSpPr/>
            <p:nvPr/>
          </p:nvSpPr>
          <p:spPr>
            <a:xfrm>
              <a:off x="559461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8" name="Rektangel 137">
              <a:extLst>
                <a:ext uri="{FF2B5EF4-FFF2-40B4-BE49-F238E27FC236}">
                  <a16:creationId xmlns:a16="http://schemas.microsoft.com/office/drawing/2014/main" id="{485E27FA-874D-4920-9427-5E7980873D2F}"/>
                </a:ext>
              </a:extLst>
            </p:cNvPr>
            <p:cNvSpPr/>
            <p:nvPr/>
          </p:nvSpPr>
          <p:spPr>
            <a:xfrm>
              <a:off x="547321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9" name="Rektangel 138">
              <a:extLst>
                <a:ext uri="{FF2B5EF4-FFF2-40B4-BE49-F238E27FC236}">
                  <a16:creationId xmlns:a16="http://schemas.microsoft.com/office/drawing/2014/main" id="{A50BE175-1980-4A00-98C2-F3D2C2551986}"/>
                </a:ext>
              </a:extLst>
            </p:cNvPr>
            <p:cNvSpPr/>
            <p:nvPr/>
          </p:nvSpPr>
          <p:spPr>
            <a:xfrm>
              <a:off x="535362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0" name="Rektangel 139">
              <a:extLst>
                <a:ext uri="{FF2B5EF4-FFF2-40B4-BE49-F238E27FC236}">
                  <a16:creationId xmlns:a16="http://schemas.microsoft.com/office/drawing/2014/main" id="{57F1DEE3-7C18-4461-8071-33EAD7BE6ED6}"/>
                </a:ext>
              </a:extLst>
            </p:cNvPr>
            <p:cNvSpPr/>
            <p:nvPr/>
          </p:nvSpPr>
          <p:spPr>
            <a:xfrm>
              <a:off x="5234306"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1" name="Gruppe 140">
              <a:extLst>
                <a:ext uri="{FF2B5EF4-FFF2-40B4-BE49-F238E27FC236}">
                  <a16:creationId xmlns:a16="http://schemas.microsoft.com/office/drawing/2014/main" id="{8D2E5048-FCC3-41BB-8250-66A802451D77}"/>
                </a:ext>
              </a:extLst>
            </p:cNvPr>
            <p:cNvGrpSpPr/>
            <p:nvPr/>
          </p:nvGrpSpPr>
          <p:grpSpPr>
            <a:xfrm>
              <a:off x="5186504" y="5766771"/>
              <a:ext cx="801793" cy="53671"/>
              <a:chOff x="1209635" y="3152432"/>
              <a:chExt cx="9240230" cy="585788"/>
            </a:xfrm>
          </p:grpSpPr>
          <p:sp>
            <p:nvSpPr>
              <p:cNvPr id="197" name="Retvinklet trekant 196">
                <a:extLst>
                  <a:ext uri="{FF2B5EF4-FFF2-40B4-BE49-F238E27FC236}">
                    <a16:creationId xmlns:a16="http://schemas.microsoft.com/office/drawing/2014/main" id="{BE271E4E-4827-42F8-B2BC-6889C32CB07A}"/>
                  </a:ext>
                </a:extLst>
              </p:cNvPr>
              <p:cNvSpPr/>
              <p:nvPr/>
            </p:nvSpPr>
            <p:spPr>
              <a:xfrm>
                <a:off x="9572041" y="3152432"/>
                <a:ext cx="877824" cy="585216"/>
              </a:xfrm>
              <a:prstGeom prst="rtTriangle">
                <a:avLst/>
              </a:prstGeom>
              <a:solidFill>
                <a:srgbClr val="93B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8" name="Rektangel 197">
                <a:extLst>
                  <a:ext uri="{FF2B5EF4-FFF2-40B4-BE49-F238E27FC236}">
                    <a16:creationId xmlns:a16="http://schemas.microsoft.com/office/drawing/2014/main" id="{EB6872E7-D894-4A77-BCAB-A033D0134E26}"/>
                  </a:ext>
                </a:extLst>
              </p:cNvPr>
              <p:cNvSpPr/>
              <p:nvPr/>
            </p:nvSpPr>
            <p:spPr>
              <a:xfrm>
                <a:off x="2087459" y="3152432"/>
                <a:ext cx="7484582" cy="585788"/>
              </a:xfrm>
              <a:prstGeom prst="rect">
                <a:avLst/>
              </a:prstGeom>
              <a:gradFill flip="none" rotWithShape="1">
                <a:gsLst>
                  <a:gs pos="35000">
                    <a:schemeClr val="accent4">
                      <a:lumMod val="5000"/>
                      <a:lumOff val="95000"/>
                    </a:schemeClr>
                  </a:gs>
                  <a:gs pos="0">
                    <a:srgbClr val="9CBCC0"/>
                  </a:gs>
                  <a:gs pos="55000">
                    <a:srgbClr val="7E9BA2"/>
                  </a:gs>
                  <a:gs pos="100000">
                    <a:srgbClr val="94B3B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9" name="Retvinklet trekant 198">
                <a:extLst>
                  <a:ext uri="{FF2B5EF4-FFF2-40B4-BE49-F238E27FC236}">
                    <a16:creationId xmlns:a16="http://schemas.microsoft.com/office/drawing/2014/main" id="{BC0DBBC1-A76F-499C-8632-AE51F57A8589}"/>
                  </a:ext>
                </a:extLst>
              </p:cNvPr>
              <p:cNvSpPr/>
              <p:nvPr/>
            </p:nvSpPr>
            <p:spPr>
              <a:xfrm flipH="1">
                <a:off x="1209635" y="3152432"/>
                <a:ext cx="877824" cy="585216"/>
              </a:xfrm>
              <a:prstGeom prst="rtTriangle">
                <a:avLst/>
              </a:prstGeom>
              <a:solidFill>
                <a:srgbClr val="9EB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2" name="Gruppe 141">
              <a:extLst>
                <a:ext uri="{FF2B5EF4-FFF2-40B4-BE49-F238E27FC236}">
                  <a16:creationId xmlns:a16="http://schemas.microsoft.com/office/drawing/2014/main" id="{596376F0-2D38-4EA3-ACC9-97D0FFEACC07}"/>
                </a:ext>
              </a:extLst>
            </p:cNvPr>
            <p:cNvGrpSpPr/>
            <p:nvPr/>
          </p:nvGrpSpPr>
          <p:grpSpPr>
            <a:xfrm>
              <a:off x="5835932" y="4454540"/>
              <a:ext cx="110215" cy="202903"/>
              <a:chOff x="1758507" y="5170209"/>
              <a:chExt cx="156925" cy="285896"/>
            </a:xfrm>
          </p:grpSpPr>
          <p:sp>
            <p:nvSpPr>
              <p:cNvPr id="194" name="Rektangel 193">
                <a:extLst>
                  <a:ext uri="{FF2B5EF4-FFF2-40B4-BE49-F238E27FC236}">
                    <a16:creationId xmlns:a16="http://schemas.microsoft.com/office/drawing/2014/main" id="{04EBB067-FD5A-4CE8-BAFD-6E5EDDC7B1B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95" name="Lige forbindelse 194">
                <a:extLst>
                  <a:ext uri="{FF2B5EF4-FFF2-40B4-BE49-F238E27FC236}">
                    <a16:creationId xmlns:a16="http://schemas.microsoft.com/office/drawing/2014/main" id="{5858AE48-A497-4572-83FE-FDA99DE6E2C5}"/>
                  </a:ext>
                </a:extLst>
              </p:cNvPr>
              <p:cNvCxnSpPr>
                <a:cxnSpLocks/>
                <a:stCxn id="194" idx="0"/>
                <a:endCxn id="19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96" name="Lige forbindelse 195">
                <a:extLst>
                  <a:ext uri="{FF2B5EF4-FFF2-40B4-BE49-F238E27FC236}">
                    <a16:creationId xmlns:a16="http://schemas.microsoft.com/office/drawing/2014/main" id="{14F3C45F-70D1-4B43-B989-445928981992}"/>
                  </a:ext>
                </a:extLst>
              </p:cNvPr>
              <p:cNvCxnSpPr>
                <a:cxnSpLocks/>
                <a:stCxn id="194" idx="1"/>
                <a:endCxn id="19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43" name="Gruppe 142">
              <a:extLst>
                <a:ext uri="{FF2B5EF4-FFF2-40B4-BE49-F238E27FC236}">
                  <a16:creationId xmlns:a16="http://schemas.microsoft.com/office/drawing/2014/main" id="{A3448145-FF0F-4320-8956-C6D10984C338}"/>
                </a:ext>
              </a:extLst>
            </p:cNvPr>
            <p:cNvGrpSpPr/>
            <p:nvPr/>
          </p:nvGrpSpPr>
          <p:grpSpPr>
            <a:xfrm>
              <a:off x="5454147" y="3745047"/>
              <a:ext cx="110215" cy="202903"/>
              <a:chOff x="1758507" y="5170209"/>
              <a:chExt cx="156925" cy="285896"/>
            </a:xfrm>
          </p:grpSpPr>
          <p:sp>
            <p:nvSpPr>
              <p:cNvPr id="191" name="Rektangel 190">
                <a:extLst>
                  <a:ext uri="{FF2B5EF4-FFF2-40B4-BE49-F238E27FC236}">
                    <a16:creationId xmlns:a16="http://schemas.microsoft.com/office/drawing/2014/main" id="{50A65369-7247-421D-B24A-DDC3621BA94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92" name="Lige forbindelse 191">
                <a:extLst>
                  <a:ext uri="{FF2B5EF4-FFF2-40B4-BE49-F238E27FC236}">
                    <a16:creationId xmlns:a16="http://schemas.microsoft.com/office/drawing/2014/main" id="{6B49FA1A-6A2B-4DBB-8A1E-FCDB758709F6}"/>
                  </a:ext>
                </a:extLst>
              </p:cNvPr>
              <p:cNvCxnSpPr>
                <a:cxnSpLocks/>
                <a:stCxn id="191" idx="0"/>
                <a:endCxn id="19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93" name="Lige forbindelse 192">
                <a:extLst>
                  <a:ext uri="{FF2B5EF4-FFF2-40B4-BE49-F238E27FC236}">
                    <a16:creationId xmlns:a16="http://schemas.microsoft.com/office/drawing/2014/main" id="{480BD208-0EEB-4431-AF48-471A3EB42021}"/>
                  </a:ext>
                </a:extLst>
              </p:cNvPr>
              <p:cNvCxnSpPr>
                <a:cxnSpLocks/>
                <a:stCxn id="191" idx="1"/>
                <a:endCxn id="19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44" name="Gruppe 143">
              <a:extLst>
                <a:ext uri="{FF2B5EF4-FFF2-40B4-BE49-F238E27FC236}">
                  <a16:creationId xmlns:a16="http://schemas.microsoft.com/office/drawing/2014/main" id="{85177B18-5E6C-4D6F-8DA0-DBF5BB0CC26D}"/>
                </a:ext>
              </a:extLst>
            </p:cNvPr>
            <p:cNvGrpSpPr/>
            <p:nvPr/>
          </p:nvGrpSpPr>
          <p:grpSpPr>
            <a:xfrm>
              <a:off x="5369458" y="3940570"/>
              <a:ext cx="635558" cy="437035"/>
              <a:chOff x="6776638" y="3675567"/>
              <a:chExt cx="720000" cy="492329"/>
            </a:xfrm>
          </p:grpSpPr>
          <p:grpSp>
            <p:nvGrpSpPr>
              <p:cNvPr id="180" name="Gruppe 179">
                <a:extLst>
                  <a:ext uri="{FF2B5EF4-FFF2-40B4-BE49-F238E27FC236}">
                    <a16:creationId xmlns:a16="http://schemas.microsoft.com/office/drawing/2014/main" id="{C6CB4D29-5512-45AB-8AE7-54A2B24FFDAB}"/>
                  </a:ext>
                </a:extLst>
              </p:cNvPr>
              <p:cNvGrpSpPr/>
              <p:nvPr/>
            </p:nvGrpSpPr>
            <p:grpSpPr>
              <a:xfrm>
                <a:off x="7053110" y="3917891"/>
                <a:ext cx="168029" cy="213816"/>
                <a:chOff x="4852454" y="2916519"/>
                <a:chExt cx="278597" cy="366599"/>
              </a:xfrm>
            </p:grpSpPr>
            <p:sp>
              <p:nvSpPr>
                <p:cNvPr id="189" name="Rektangel 188">
                  <a:extLst>
                    <a:ext uri="{FF2B5EF4-FFF2-40B4-BE49-F238E27FC236}">
                      <a16:creationId xmlns:a16="http://schemas.microsoft.com/office/drawing/2014/main" id="{690EF926-8E4E-4C94-81BA-B39126A21538}"/>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0" name="Rektangel: afrundede hjørner 189">
                  <a:extLst>
                    <a:ext uri="{FF2B5EF4-FFF2-40B4-BE49-F238E27FC236}">
                      <a16:creationId xmlns:a16="http://schemas.microsoft.com/office/drawing/2014/main" id="{1C76BCB5-DD3C-48FD-81DC-501F4BA3F9A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81" name="Rektangel 180">
                <a:extLst>
                  <a:ext uri="{FF2B5EF4-FFF2-40B4-BE49-F238E27FC236}">
                    <a16:creationId xmlns:a16="http://schemas.microsoft.com/office/drawing/2014/main" id="{0483E261-BDD8-44FB-939D-BDD77A12A50C}"/>
                  </a:ext>
                </a:extLst>
              </p:cNvPr>
              <p:cNvSpPr/>
              <p:nvPr/>
            </p:nvSpPr>
            <p:spPr>
              <a:xfrm>
                <a:off x="6776638" y="4131896"/>
                <a:ext cx="720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2" name="Rektangel 181">
                <a:extLst>
                  <a:ext uri="{FF2B5EF4-FFF2-40B4-BE49-F238E27FC236}">
                    <a16:creationId xmlns:a16="http://schemas.microsoft.com/office/drawing/2014/main" id="{B7AB85DD-0B94-4719-B8E1-FF84C9725650}"/>
                  </a:ext>
                </a:extLst>
              </p:cNvPr>
              <p:cNvSpPr/>
              <p:nvPr/>
            </p:nvSpPr>
            <p:spPr>
              <a:xfrm>
                <a:off x="6848638" y="3983458"/>
                <a:ext cx="576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3" name="Rektangel 182">
                <a:extLst>
                  <a:ext uri="{FF2B5EF4-FFF2-40B4-BE49-F238E27FC236}">
                    <a16:creationId xmlns:a16="http://schemas.microsoft.com/office/drawing/2014/main" id="{0433F364-EE0A-41B1-910B-4285E6AB8EFD}"/>
                  </a:ext>
                </a:extLst>
              </p:cNvPr>
              <p:cNvSpPr/>
              <p:nvPr/>
            </p:nvSpPr>
            <p:spPr>
              <a:xfrm rot="5400000">
                <a:off x="684542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4" name="Rektangel 183">
                <a:extLst>
                  <a:ext uri="{FF2B5EF4-FFF2-40B4-BE49-F238E27FC236}">
                    <a16:creationId xmlns:a16="http://schemas.microsoft.com/office/drawing/2014/main" id="{5CDA2FC1-7ECD-4A66-8992-D7191F6B98ED}"/>
                  </a:ext>
                </a:extLst>
              </p:cNvPr>
              <p:cNvSpPr/>
              <p:nvPr/>
            </p:nvSpPr>
            <p:spPr>
              <a:xfrm rot="5400000">
                <a:off x="6964624"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5" name="Rektangel 184">
                <a:extLst>
                  <a:ext uri="{FF2B5EF4-FFF2-40B4-BE49-F238E27FC236}">
                    <a16:creationId xmlns:a16="http://schemas.microsoft.com/office/drawing/2014/main" id="{5FC233F3-5F8F-4777-A426-F5690D25C95E}"/>
                  </a:ext>
                </a:extLst>
              </p:cNvPr>
              <p:cNvSpPr/>
              <p:nvPr/>
            </p:nvSpPr>
            <p:spPr>
              <a:xfrm rot="5400000">
                <a:off x="7083822"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6" name="Rektangel 185">
                <a:extLst>
                  <a:ext uri="{FF2B5EF4-FFF2-40B4-BE49-F238E27FC236}">
                    <a16:creationId xmlns:a16="http://schemas.microsoft.com/office/drawing/2014/main" id="{822C826F-8FED-47E2-93A6-1C14547E4FD6}"/>
                  </a:ext>
                </a:extLst>
              </p:cNvPr>
              <p:cNvSpPr/>
              <p:nvPr/>
            </p:nvSpPr>
            <p:spPr>
              <a:xfrm rot="5400000">
                <a:off x="7203020"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7" name="Rektangel 186">
                <a:extLst>
                  <a:ext uri="{FF2B5EF4-FFF2-40B4-BE49-F238E27FC236}">
                    <a16:creationId xmlns:a16="http://schemas.microsoft.com/office/drawing/2014/main" id="{FBBB47B7-FD89-4844-AC73-A651287E6E50}"/>
                  </a:ext>
                </a:extLst>
              </p:cNvPr>
              <p:cNvSpPr/>
              <p:nvPr/>
            </p:nvSpPr>
            <p:spPr>
              <a:xfrm rot="5400000">
                <a:off x="732221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8" name="Ellipse 187">
                <a:extLst>
                  <a:ext uri="{FF2B5EF4-FFF2-40B4-BE49-F238E27FC236}">
                    <a16:creationId xmlns:a16="http://schemas.microsoft.com/office/drawing/2014/main" id="{60E693F6-19A1-4633-AD83-6F6F08114A3D}"/>
                  </a:ext>
                </a:extLst>
              </p:cNvPr>
              <p:cNvSpPr>
                <a:spLocks noChangeAspect="1"/>
              </p:cNvSpPr>
              <p:nvPr/>
            </p:nvSpPr>
            <p:spPr>
              <a:xfrm>
                <a:off x="7064638" y="3675567"/>
                <a:ext cx="144000" cy="144000"/>
              </a:xfrm>
              <a:prstGeom prst="ellipse">
                <a:avLst/>
              </a:prstGeom>
              <a:solidFill>
                <a:srgbClr val="7E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5" name="Gruppe 144">
              <a:extLst>
                <a:ext uri="{FF2B5EF4-FFF2-40B4-BE49-F238E27FC236}">
                  <a16:creationId xmlns:a16="http://schemas.microsoft.com/office/drawing/2014/main" id="{FAED5B3F-8003-4409-9170-7DF78B6424A2}"/>
                </a:ext>
              </a:extLst>
            </p:cNvPr>
            <p:cNvGrpSpPr/>
            <p:nvPr/>
          </p:nvGrpSpPr>
          <p:grpSpPr>
            <a:xfrm>
              <a:off x="712082" y="5057418"/>
              <a:ext cx="1167307" cy="975758"/>
              <a:chOff x="1501738" y="4933721"/>
              <a:chExt cx="1322399" cy="1099213"/>
            </a:xfrm>
          </p:grpSpPr>
          <p:grpSp>
            <p:nvGrpSpPr>
              <p:cNvPr id="172" name="Gruppe 171">
                <a:extLst>
                  <a:ext uri="{FF2B5EF4-FFF2-40B4-BE49-F238E27FC236}">
                    <a16:creationId xmlns:a16="http://schemas.microsoft.com/office/drawing/2014/main" id="{111E8D71-F817-44D6-9C1D-191C7304314D}"/>
                  </a:ext>
                </a:extLst>
              </p:cNvPr>
              <p:cNvGrpSpPr/>
              <p:nvPr/>
            </p:nvGrpSpPr>
            <p:grpSpPr>
              <a:xfrm>
                <a:off x="2145228" y="5613320"/>
                <a:ext cx="165543" cy="419614"/>
                <a:chOff x="4852454" y="2916519"/>
                <a:chExt cx="278597" cy="366599"/>
              </a:xfrm>
            </p:grpSpPr>
            <p:sp>
              <p:nvSpPr>
                <p:cNvPr id="178" name="Rektangel 177">
                  <a:extLst>
                    <a:ext uri="{FF2B5EF4-FFF2-40B4-BE49-F238E27FC236}">
                      <a16:creationId xmlns:a16="http://schemas.microsoft.com/office/drawing/2014/main" id="{B8AFAFE2-DB25-4CD0-B456-D5BBCB39B7EE}"/>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9" name="Rektangel: afrundede hjørner 178">
                  <a:extLst>
                    <a:ext uri="{FF2B5EF4-FFF2-40B4-BE49-F238E27FC236}">
                      <a16:creationId xmlns:a16="http://schemas.microsoft.com/office/drawing/2014/main" id="{CD844FBB-3353-489A-8EDC-24B7A72EC89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73" name="Ellipse 172">
                <a:extLst>
                  <a:ext uri="{FF2B5EF4-FFF2-40B4-BE49-F238E27FC236}">
                    <a16:creationId xmlns:a16="http://schemas.microsoft.com/office/drawing/2014/main" id="{D03D8823-20D2-4737-9209-AD33B0A585FB}"/>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4" name="Ellipse 173">
                <a:extLst>
                  <a:ext uri="{FF2B5EF4-FFF2-40B4-BE49-F238E27FC236}">
                    <a16:creationId xmlns:a16="http://schemas.microsoft.com/office/drawing/2014/main" id="{E49D68FA-965B-468E-8A31-ED2458CB1CFD}"/>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5" name="Ellipse 174">
                <a:extLst>
                  <a:ext uri="{FF2B5EF4-FFF2-40B4-BE49-F238E27FC236}">
                    <a16:creationId xmlns:a16="http://schemas.microsoft.com/office/drawing/2014/main" id="{44B1EABF-B18F-40F9-8F2F-8107C776C934}"/>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6" name="Ellipse 175">
                <a:extLst>
                  <a:ext uri="{FF2B5EF4-FFF2-40B4-BE49-F238E27FC236}">
                    <a16:creationId xmlns:a16="http://schemas.microsoft.com/office/drawing/2014/main" id="{464E1F01-9AB4-4B9B-B379-88CEFDCC3C9B}"/>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7" name="Ellipse 176">
                <a:extLst>
                  <a:ext uri="{FF2B5EF4-FFF2-40B4-BE49-F238E27FC236}">
                    <a16:creationId xmlns:a16="http://schemas.microsoft.com/office/drawing/2014/main" id="{131760AE-5ABA-4180-A58E-590E4BC68CF2}"/>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46" name="Gruppe 145">
              <a:extLst>
                <a:ext uri="{FF2B5EF4-FFF2-40B4-BE49-F238E27FC236}">
                  <a16:creationId xmlns:a16="http://schemas.microsoft.com/office/drawing/2014/main" id="{B1C0BE65-3403-46C3-946B-607FBB2997DB}"/>
                </a:ext>
              </a:extLst>
            </p:cNvPr>
            <p:cNvGrpSpPr/>
            <p:nvPr/>
          </p:nvGrpSpPr>
          <p:grpSpPr>
            <a:xfrm flipH="1">
              <a:off x="5755173" y="5057418"/>
              <a:ext cx="1032122" cy="975758"/>
              <a:chOff x="1610213" y="4933721"/>
              <a:chExt cx="1169253" cy="1099213"/>
            </a:xfrm>
          </p:grpSpPr>
          <p:grpSp>
            <p:nvGrpSpPr>
              <p:cNvPr id="164" name="Gruppe 163">
                <a:extLst>
                  <a:ext uri="{FF2B5EF4-FFF2-40B4-BE49-F238E27FC236}">
                    <a16:creationId xmlns:a16="http://schemas.microsoft.com/office/drawing/2014/main" id="{99A420E6-34AA-48FC-9927-7AF957A63B33}"/>
                  </a:ext>
                </a:extLst>
              </p:cNvPr>
              <p:cNvGrpSpPr/>
              <p:nvPr/>
            </p:nvGrpSpPr>
            <p:grpSpPr>
              <a:xfrm>
                <a:off x="2145228" y="5613320"/>
                <a:ext cx="165543" cy="419614"/>
                <a:chOff x="4852454" y="2916519"/>
                <a:chExt cx="278597" cy="366599"/>
              </a:xfrm>
            </p:grpSpPr>
            <p:sp>
              <p:nvSpPr>
                <p:cNvPr id="170" name="Rektangel 169">
                  <a:extLst>
                    <a:ext uri="{FF2B5EF4-FFF2-40B4-BE49-F238E27FC236}">
                      <a16:creationId xmlns:a16="http://schemas.microsoft.com/office/drawing/2014/main" id="{DA016C5C-B198-4525-AA9E-D78B08C1E036}"/>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1" name="Rektangel: afrundede hjørner 170">
                  <a:extLst>
                    <a:ext uri="{FF2B5EF4-FFF2-40B4-BE49-F238E27FC236}">
                      <a16:creationId xmlns:a16="http://schemas.microsoft.com/office/drawing/2014/main" id="{10A841C0-B85D-4404-A7CD-00C7FCE9FC53}"/>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5" name="Ellipse 164">
                <a:extLst>
                  <a:ext uri="{FF2B5EF4-FFF2-40B4-BE49-F238E27FC236}">
                    <a16:creationId xmlns:a16="http://schemas.microsoft.com/office/drawing/2014/main" id="{8E24071E-8529-448E-9172-7BB114A254CF}"/>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6" name="Ellipse 165">
                <a:extLst>
                  <a:ext uri="{FF2B5EF4-FFF2-40B4-BE49-F238E27FC236}">
                    <a16:creationId xmlns:a16="http://schemas.microsoft.com/office/drawing/2014/main" id="{DE62949D-E411-42F2-820A-145BD03EB618}"/>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7" name="Ellipse 166">
                <a:extLst>
                  <a:ext uri="{FF2B5EF4-FFF2-40B4-BE49-F238E27FC236}">
                    <a16:creationId xmlns:a16="http://schemas.microsoft.com/office/drawing/2014/main" id="{C2B32690-FDF5-489D-A263-1F92698A2354}"/>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8" name="Ellipse 167">
                <a:extLst>
                  <a:ext uri="{FF2B5EF4-FFF2-40B4-BE49-F238E27FC236}">
                    <a16:creationId xmlns:a16="http://schemas.microsoft.com/office/drawing/2014/main" id="{04ECD115-AB36-4B6D-A02E-930C80A41417}"/>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9" name="Ellipse 168">
                <a:extLst>
                  <a:ext uri="{FF2B5EF4-FFF2-40B4-BE49-F238E27FC236}">
                    <a16:creationId xmlns:a16="http://schemas.microsoft.com/office/drawing/2014/main" id="{39EE2EDA-9870-479C-B06E-51055C61B372}"/>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7" name="Rektangel 146">
              <a:extLst>
                <a:ext uri="{FF2B5EF4-FFF2-40B4-BE49-F238E27FC236}">
                  <a16:creationId xmlns:a16="http://schemas.microsoft.com/office/drawing/2014/main" id="{BCAAEF0F-C32B-4F48-91FA-B449C2DFFDE8}"/>
                </a:ext>
              </a:extLst>
            </p:cNvPr>
            <p:cNvSpPr/>
            <p:nvPr/>
          </p:nvSpPr>
          <p:spPr>
            <a:xfrm>
              <a:off x="5322102" y="3640937"/>
              <a:ext cx="730086" cy="4933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 name="Rektangel 147">
              <a:extLst>
                <a:ext uri="{FF2B5EF4-FFF2-40B4-BE49-F238E27FC236}">
                  <a16:creationId xmlns:a16="http://schemas.microsoft.com/office/drawing/2014/main" id="{3B8D0766-FAB3-4C51-89B7-01073DAD33E5}"/>
                </a:ext>
              </a:extLst>
            </p:cNvPr>
            <p:cNvSpPr/>
            <p:nvPr/>
          </p:nvSpPr>
          <p:spPr>
            <a:xfrm rot="5400000">
              <a:off x="3390156" y="4887729"/>
              <a:ext cx="990660" cy="31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 name="Ellipse 148">
              <a:extLst>
                <a:ext uri="{FF2B5EF4-FFF2-40B4-BE49-F238E27FC236}">
                  <a16:creationId xmlns:a16="http://schemas.microsoft.com/office/drawing/2014/main" id="{22DF7275-8392-4902-9E0D-39CACFDD0C62}"/>
                </a:ext>
              </a:extLst>
            </p:cNvPr>
            <p:cNvSpPr>
              <a:spLocks noChangeAspect="1"/>
            </p:cNvSpPr>
            <p:nvPr/>
          </p:nvSpPr>
          <p:spPr>
            <a:xfrm>
              <a:off x="3855561" y="4406743"/>
              <a:ext cx="63556" cy="63914"/>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 name="Heksagon 149">
              <a:extLst>
                <a:ext uri="{FF2B5EF4-FFF2-40B4-BE49-F238E27FC236}">
                  <a16:creationId xmlns:a16="http://schemas.microsoft.com/office/drawing/2014/main" id="{728DE976-C40B-4661-9EF6-6411BFE5238F}"/>
                </a:ext>
              </a:extLst>
            </p:cNvPr>
            <p:cNvSpPr/>
            <p:nvPr/>
          </p:nvSpPr>
          <p:spPr>
            <a:xfrm>
              <a:off x="5362003" y="3016694"/>
              <a:ext cx="650199" cy="176914"/>
            </a:xfrm>
            <a:prstGeom prst="hexagon">
              <a:avLst>
                <a:gd name="adj" fmla="val 108638"/>
                <a:gd name="vf" fmla="val 115470"/>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51" name="Grafik 150" descr="Ringelyd">
              <a:extLst>
                <a:ext uri="{FF2B5EF4-FFF2-40B4-BE49-F238E27FC236}">
                  <a16:creationId xmlns:a16="http://schemas.microsoft.com/office/drawing/2014/main" id="{9706CE64-B29E-4A17-8707-024B488F73B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302" y="2725383"/>
              <a:ext cx="476668" cy="479352"/>
            </a:xfrm>
            <a:prstGeom prst="rect">
              <a:avLst/>
            </a:prstGeom>
          </p:spPr>
        </p:pic>
        <p:sp>
          <p:nvSpPr>
            <p:cNvPr id="152" name="Rektangel 151">
              <a:extLst>
                <a:ext uri="{FF2B5EF4-FFF2-40B4-BE49-F238E27FC236}">
                  <a16:creationId xmlns:a16="http://schemas.microsoft.com/office/drawing/2014/main" id="{8C63612E-0EE9-4B19-9F95-9C65637D304C}"/>
                </a:ext>
              </a:extLst>
            </p:cNvPr>
            <p:cNvSpPr/>
            <p:nvPr/>
          </p:nvSpPr>
          <p:spPr>
            <a:xfrm>
              <a:off x="5557768"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 name="Rektangel 152">
              <a:extLst>
                <a:ext uri="{FF2B5EF4-FFF2-40B4-BE49-F238E27FC236}">
                  <a16:creationId xmlns:a16="http://schemas.microsoft.com/office/drawing/2014/main" id="{F75AE1EC-4D45-4AC6-8C18-F3BE9E007902}"/>
                </a:ext>
              </a:extLst>
            </p:cNvPr>
            <p:cNvSpPr/>
            <p:nvPr/>
          </p:nvSpPr>
          <p:spPr>
            <a:xfrm>
              <a:off x="5795216"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 name="Rektangel 153">
              <a:extLst>
                <a:ext uri="{FF2B5EF4-FFF2-40B4-BE49-F238E27FC236}">
                  <a16:creationId xmlns:a16="http://schemas.microsoft.com/office/drawing/2014/main" id="{2B41A3BA-47C3-4CF8-9945-63100F06EB65}"/>
                </a:ext>
              </a:extLst>
            </p:cNvPr>
            <p:cNvSpPr/>
            <p:nvPr/>
          </p:nvSpPr>
          <p:spPr>
            <a:xfrm>
              <a:off x="5349076"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 name="Rektangel 154">
              <a:extLst>
                <a:ext uri="{FF2B5EF4-FFF2-40B4-BE49-F238E27FC236}">
                  <a16:creationId xmlns:a16="http://schemas.microsoft.com/office/drawing/2014/main" id="{42C193EA-6FEC-4CE2-9D3E-F1FDAD6F5874}"/>
                </a:ext>
              </a:extLst>
            </p:cNvPr>
            <p:cNvSpPr/>
            <p:nvPr/>
          </p:nvSpPr>
          <p:spPr>
            <a:xfrm>
              <a:off x="5993353"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6" name="Rektangel: øverste hjørner afklippet 155">
              <a:extLst>
                <a:ext uri="{FF2B5EF4-FFF2-40B4-BE49-F238E27FC236}">
                  <a16:creationId xmlns:a16="http://schemas.microsoft.com/office/drawing/2014/main" id="{2A8E9387-FFB2-4CAF-86CA-9E5122C4AD0D}"/>
                </a:ext>
              </a:extLst>
            </p:cNvPr>
            <p:cNvSpPr/>
            <p:nvPr/>
          </p:nvSpPr>
          <p:spPr>
            <a:xfrm>
              <a:off x="5380853" y="2758618"/>
              <a:ext cx="612011" cy="241366"/>
            </a:xfrm>
            <a:prstGeom prst="snip2SameRect">
              <a:avLst>
                <a:gd name="adj1" fmla="val 50000"/>
                <a:gd name="adj2" fmla="val 0"/>
              </a:avLst>
            </a:prstGeom>
            <a:gradFill flip="none" rotWithShape="1">
              <a:gsLst>
                <a:gs pos="72000">
                  <a:srgbClr val="4F6D64"/>
                </a:gs>
                <a:gs pos="44000">
                  <a:srgbClr val="44685A"/>
                </a:gs>
                <a:gs pos="0">
                  <a:srgbClr val="477D6B"/>
                </a:gs>
                <a:gs pos="100000">
                  <a:srgbClr val="477D6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7" name="Retvinklet trekant 156">
              <a:extLst>
                <a:ext uri="{FF2B5EF4-FFF2-40B4-BE49-F238E27FC236}">
                  <a16:creationId xmlns:a16="http://schemas.microsoft.com/office/drawing/2014/main" id="{9A284725-A64A-4558-A02E-F9DC6416C325}"/>
                </a:ext>
              </a:extLst>
            </p:cNvPr>
            <p:cNvSpPr/>
            <p:nvPr/>
          </p:nvSpPr>
          <p:spPr>
            <a:xfrm>
              <a:off x="5991756"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8" name="Retvinklet trekant 157">
              <a:extLst>
                <a:ext uri="{FF2B5EF4-FFF2-40B4-BE49-F238E27FC236}">
                  <a16:creationId xmlns:a16="http://schemas.microsoft.com/office/drawing/2014/main" id="{C5C8DD70-CDFC-4480-9A6D-F825C35CE463}"/>
                </a:ext>
              </a:extLst>
            </p:cNvPr>
            <p:cNvSpPr/>
            <p:nvPr/>
          </p:nvSpPr>
          <p:spPr>
            <a:xfrm flipH="1">
              <a:off x="5189225"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9" name="Ellipse 158">
              <a:extLst>
                <a:ext uri="{FF2B5EF4-FFF2-40B4-BE49-F238E27FC236}">
                  <a16:creationId xmlns:a16="http://schemas.microsoft.com/office/drawing/2014/main" id="{E078AA53-43B3-4F41-A565-8C932C239DC8}"/>
                </a:ext>
              </a:extLst>
            </p:cNvPr>
            <p:cNvSpPr>
              <a:spLocks noChangeAspect="1"/>
            </p:cNvSpPr>
            <p:nvPr/>
          </p:nvSpPr>
          <p:spPr>
            <a:xfrm>
              <a:off x="5623681" y="2111604"/>
              <a:ext cx="127112" cy="127827"/>
            </a:xfrm>
            <a:prstGeom prst="ellipse">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0" name="Rektangel 159">
              <a:extLst>
                <a:ext uri="{FF2B5EF4-FFF2-40B4-BE49-F238E27FC236}">
                  <a16:creationId xmlns:a16="http://schemas.microsoft.com/office/drawing/2014/main" id="{CEE1567E-D6C1-469B-AD3A-08D8EC17F332}"/>
                </a:ext>
              </a:extLst>
            </p:cNvPr>
            <p:cNvSpPr/>
            <p:nvPr/>
          </p:nvSpPr>
          <p:spPr>
            <a:xfrm>
              <a:off x="3904932" y="4474627"/>
              <a:ext cx="338992" cy="152357"/>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1" name="Rektangel 160">
              <a:extLst>
                <a:ext uri="{FF2B5EF4-FFF2-40B4-BE49-F238E27FC236}">
                  <a16:creationId xmlns:a16="http://schemas.microsoft.com/office/drawing/2014/main" id="{595B5B60-D7B2-48B0-AA7C-FF0BD61D8455}"/>
                </a:ext>
              </a:extLst>
            </p:cNvPr>
            <p:cNvSpPr/>
            <p:nvPr/>
          </p:nvSpPr>
          <p:spPr>
            <a:xfrm rot="5400000">
              <a:off x="4053167" y="4381988"/>
              <a:ext cx="31957" cy="34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2" name="Rektangel 161">
              <a:extLst>
                <a:ext uri="{FF2B5EF4-FFF2-40B4-BE49-F238E27FC236}">
                  <a16:creationId xmlns:a16="http://schemas.microsoft.com/office/drawing/2014/main" id="{0C9CD93A-78D8-47CA-AD1A-D6774ED75842}"/>
                </a:ext>
              </a:extLst>
            </p:cNvPr>
            <p:cNvSpPr/>
            <p:nvPr/>
          </p:nvSpPr>
          <p:spPr>
            <a:xfrm>
              <a:off x="4012749" y="4474211"/>
              <a:ext cx="31778" cy="152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3" name="Rektangel 162">
              <a:extLst>
                <a:ext uri="{FF2B5EF4-FFF2-40B4-BE49-F238E27FC236}">
                  <a16:creationId xmlns:a16="http://schemas.microsoft.com/office/drawing/2014/main" id="{53374892-E148-42EA-A894-C96186644786}"/>
                </a:ext>
              </a:extLst>
            </p:cNvPr>
            <p:cNvSpPr/>
            <p:nvPr/>
          </p:nvSpPr>
          <p:spPr>
            <a:xfrm>
              <a:off x="5503083" y="2715628"/>
              <a:ext cx="367200" cy="36000"/>
            </a:xfrm>
            <a:prstGeom prst="rect">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95" name="Rektangel 394">
            <a:extLst>
              <a:ext uri="{FF2B5EF4-FFF2-40B4-BE49-F238E27FC236}">
                <a16:creationId xmlns:a16="http://schemas.microsoft.com/office/drawing/2014/main" id="{BB8396C8-7C89-4E07-87F1-4EA318B96B10}"/>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396" name="Pladsholder til tekst 5">
            <a:extLst>
              <a:ext uri="{FF2B5EF4-FFF2-40B4-BE49-F238E27FC236}">
                <a16:creationId xmlns:a16="http://schemas.microsoft.com/office/drawing/2014/main" id="{7F4250AC-C85F-4804-9C4A-1E7F8D951B43}"/>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grpSp>
        <p:nvGrpSpPr>
          <p:cNvPr id="404" name="Gruppe 403">
            <a:extLst>
              <a:ext uri="{FF2B5EF4-FFF2-40B4-BE49-F238E27FC236}">
                <a16:creationId xmlns:a16="http://schemas.microsoft.com/office/drawing/2014/main" id="{4EF02B02-D504-4DF3-9737-4A49E339ED23}"/>
              </a:ext>
            </a:extLst>
          </p:cNvPr>
          <p:cNvGrpSpPr/>
          <p:nvPr userDrawn="1"/>
        </p:nvGrpSpPr>
        <p:grpSpPr>
          <a:xfrm>
            <a:off x="6270980" y="1977069"/>
            <a:ext cx="2046398" cy="794493"/>
            <a:chOff x="6270980" y="1977069"/>
            <a:chExt cx="2046398" cy="794493"/>
          </a:xfrm>
        </p:grpSpPr>
        <p:sp>
          <p:nvSpPr>
            <p:cNvPr id="405" name="Ellipse 404">
              <a:extLst>
                <a:ext uri="{FF2B5EF4-FFF2-40B4-BE49-F238E27FC236}">
                  <a16:creationId xmlns:a16="http://schemas.microsoft.com/office/drawing/2014/main" id="{475692B7-9452-4DE7-8219-6569140AA5D7}"/>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6" name="Ellipse 405">
              <a:extLst>
                <a:ext uri="{FF2B5EF4-FFF2-40B4-BE49-F238E27FC236}">
                  <a16:creationId xmlns:a16="http://schemas.microsoft.com/office/drawing/2014/main" id="{8B68476A-CFB8-46C2-AAA5-AECB012FBA4B}"/>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7" name="Ellipse 406">
              <a:extLst>
                <a:ext uri="{FF2B5EF4-FFF2-40B4-BE49-F238E27FC236}">
                  <a16:creationId xmlns:a16="http://schemas.microsoft.com/office/drawing/2014/main" id="{4BB6AB6C-8B2D-413E-B193-7B5838077802}"/>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Ellipse 407">
              <a:extLst>
                <a:ext uri="{FF2B5EF4-FFF2-40B4-BE49-F238E27FC236}">
                  <a16:creationId xmlns:a16="http://schemas.microsoft.com/office/drawing/2014/main" id="{0BE6590B-68FE-44FE-BC8B-60F7ABE8CCF4}"/>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9" name="Ellipse 408">
              <a:extLst>
                <a:ext uri="{FF2B5EF4-FFF2-40B4-BE49-F238E27FC236}">
                  <a16:creationId xmlns:a16="http://schemas.microsoft.com/office/drawing/2014/main" id="{02685461-41A7-4ADE-A5EC-D5747F5AE330}"/>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0" name="Ellipse 409">
              <a:extLst>
                <a:ext uri="{FF2B5EF4-FFF2-40B4-BE49-F238E27FC236}">
                  <a16:creationId xmlns:a16="http://schemas.microsoft.com/office/drawing/2014/main" id="{3DA339FA-3940-4018-8DA6-B36BE355F25E}"/>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Tree>
    <p:extLst>
      <p:ext uri="{BB962C8B-B14F-4D97-AF65-F5344CB8AC3E}">
        <p14:creationId xmlns:p14="http://schemas.microsoft.com/office/powerpoint/2010/main" val="8119210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rederiksberg 1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409" name="Gruppe 408">
            <a:extLst>
              <a:ext uri="{FF2B5EF4-FFF2-40B4-BE49-F238E27FC236}">
                <a16:creationId xmlns:a16="http://schemas.microsoft.com/office/drawing/2014/main" id="{C7A352E4-A5C6-4A63-B76E-74A0064E1078}"/>
              </a:ext>
            </a:extLst>
          </p:cNvPr>
          <p:cNvGrpSpPr>
            <a:grpSpLocks noChangeAspect="1"/>
          </p:cNvGrpSpPr>
          <p:nvPr userDrawn="1"/>
        </p:nvGrpSpPr>
        <p:grpSpPr>
          <a:xfrm flipH="1">
            <a:off x="9330607" y="2687650"/>
            <a:ext cx="1892210" cy="693435"/>
            <a:chOff x="7698172" y="1860827"/>
            <a:chExt cx="2046398" cy="794493"/>
          </a:xfrm>
        </p:grpSpPr>
        <p:sp>
          <p:nvSpPr>
            <p:cNvPr id="410" name="Ellipse 409">
              <a:extLst>
                <a:ext uri="{FF2B5EF4-FFF2-40B4-BE49-F238E27FC236}">
                  <a16:creationId xmlns:a16="http://schemas.microsoft.com/office/drawing/2014/main" id="{F270DDC4-5F4A-422C-A11A-6A2537121524}"/>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1" name="Ellipse 410">
              <a:extLst>
                <a:ext uri="{FF2B5EF4-FFF2-40B4-BE49-F238E27FC236}">
                  <a16:creationId xmlns:a16="http://schemas.microsoft.com/office/drawing/2014/main" id="{733AFB7D-F4E7-4BBD-A28B-D48718E592EE}"/>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2" name="Ellipse 411">
              <a:extLst>
                <a:ext uri="{FF2B5EF4-FFF2-40B4-BE49-F238E27FC236}">
                  <a16:creationId xmlns:a16="http://schemas.microsoft.com/office/drawing/2014/main" id="{46338556-16B1-4920-BB26-EF31250257E1}"/>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3" name="Ellipse 412">
              <a:extLst>
                <a:ext uri="{FF2B5EF4-FFF2-40B4-BE49-F238E27FC236}">
                  <a16:creationId xmlns:a16="http://schemas.microsoft.com/office/drawing/2014/main" id="{A989BD7E-EBB5-4FD6-9003-86B1B1BCA0DD}"/>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4" name="Ellipse 413">
              <a:extLst>
                <a:ext uri="{FF2B5EF4-FFF2-40B4-BE49-F238E27FC236}">
                  <a16:creationId xmlns:a16="http://schemas.microsoft.com/office/drawing/2014/main" id="{660F0352-CA9A-407A-8F34-8B99EA4D7173}"/>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5" name="Ellipse 414">
              <a:extLst>
                <a:ext uri="{FF2B5EF4-FFF2-40B4-BE49-F238E27FC236}">
                  <a16:creationId xmlns:a16="http://schemas.microsoft.com/office/drawing/2014/main" id="{41F63CD6-B579-4649-B389-B33C43B2637D}"/>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3" name="Pladsholder til tekst 2">
            <a:extLst>
              <a:ext uri="{FF2B5EF4-FFF2-40B4-BE49-F238E27FC236}">
                <a16:creationId xmlns:a16="http://schemas.microsoft.com/office/drawing/2014/main" id="{17BA97FD-0759-40B5-B7C4-F9AE62B5283A}"/>
              </a:ext>
            </a:extLst>
          </p:cNvPr>
          <p:cNvSpPr>
            <a:spLocks noGrp="1"/>
          </p:cNvSpPr>
          <p:nvPr>
            <p:ph type="body" sz="quarter" idx="12"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grpSp>
        <p:nvGrpSpPr>
          <p:cNvPr id="402" name="Gruppe 401">
            <a:extLst>
              <a:ext uri="{FF2B5EF4-FFF2-40B4-BE49-F238E27FC236}">
                <a16:creationId xmlns:a16="http://schemas.microsoft.com/office/drawing/2014/main" id="{BBCD4F5C-CE7E-4168-A21E-C023293FE903}"/>
              </a:ext>
            </a:extLst>
          </p:cNvPr>
          <p:cNvGrpSpPr/>
          <p:nvPr userDrawn="1"/>
        </p:nvGrpSpPr>
        <p:grpSpPr>
          <a:xfrm>
            <a:off x="6270980" y="2317062"/>
            <a:ext cx="2046398" cy="794493"/>
            <a:chOff x="6270980" y="1977069"/>
            <a:chExt cx="2046398" cy="794493"/>
          </a:xfrm>
        </p:grpSpPr>
        <p:sp>
          <p:nvSpPr>
            <p:cNvPr id="403" name="Ellipse 402">
              <a:extLst>
                <a:ext uri="{FF2B5EF4-FFF2-40B4-BE49-F238E27FC236}">
                  <a16:creationId xmlns:a16="http://schemas.microsoft.com/office/drawing/2014/main" id="{549A09DB-0CAB-40AC-9466-AB0D31C62650}"/>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4" name="Ellipse 403">
              <a:extLst>
                <a:ext uri="{FF2B5EF4-FFF2-40B4-BE49-F238E27FC236}">
                  <a16:creationId xmlns:a16="http://schemas.microsoft.com/office/drawing/2014/main" id="{76660E34-E935-42CA-A4E0-98198D2AF10E}"/>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5" name="Ellipse 404">
              <a:extLst>
                <a:ext uri="{FF2B5EF4-FFF2-40B4-BE49-F238E27FC236}">
                  <a16:creationId xmlns:a16="http://schemas.microsoft.com/office/drawing/2014/main" id="{C6B804D5-93C9-4B96-91CE-CB049CD80C51}"/>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6" name="Ellipse 405">
              <a:extLst>
                <a:ext uri="{FF2B5EF4-FFF2-40B4-BE49-F238E27FC236}">
                  <a16:creationId xmlns:a16="http://schemas.microsoft.com/office/drawing/2014/main" id="{2BE294E7-7F92-4AEC-BD2C-AC06B8CFAB0E}"/>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7" name="Ellipse 406">
              <a:extLst>
                <a:ext uri="{FF2B5EF4-FFF2-40B4-BE49-F238E27FC236}">
                  <a16:creationId xmlns:a16="http://schemas.microsoft.com/office/drawing/2014/main" id="{E881BD8C-4992-428B-9BE0-DA6B564DFC2A}"/>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Ellipse 407">
              <a:extLst>
                <a:ext uri="{FF2B5EF4-FFF2-40B4-BE49-F238E27FC236}">
                  <a16:creationId xmlns:a16="http://schemas.microsoft.com/office/drawing/2014/main" id="{661A7E59-9B48-4EEA-AB1B-ED5E9A7989E2}"/>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986" name="Gruppe 985">
            <a:extLst>
              <a:ext uri="{FF2B5EF4-FFF2-40B4-BE49-F238E27FC236}">
                <a16:creationId xmlns:a16="http://schemas.microsoft.com/office/drawing/2014/main" id="{29DF4ADD-E9D0-4640-85BD-29A6072E9975}"/>
              </a:ext>
            </a:extLst>
          </p:cNvPr>
          <p:cNvGrpSpPr>
            <a:grpSpLocks noChangeAspect="1"/>
          </p:cNvGrpSpPr>
          <p:nvPr userDrawn="1"/>
        </p:nvGrpSpPr>
        <p:grpSpPr>
          <a:xfrm>
            <a:off x="5979654" y="3766675"/>
            <a:ext cx="5469784" cy="2055245"/>
            <a:chOff x="1555638" y="3004456"/>
            <a:chExt cx="8187846" cy="3076544"/>
          </a:xfrm>
        </p:grpSpPr>
        <p:grpSp>
          <p:nvGrpSpPr>
            <p:cNvPr id="987" name="Gruppe 986">
              <a:extLst>
                <a:ext uri="{FF2B5EF4-FFF2-40B4-BE49-F238E27FC236}">
                  <a16:creationId xmlns:a16="http://schemas.microsoft.com/office/drawing/2014/main" id="{FC26A337-80EB-406B-A10C-9ECBD8932312}"/>
                </a:ext>
              </a:extLst>
            </p:cNvPr>
            <p:cNvGrpSpPr/>
            <p:nvPr/>
          </p:nvGrpSpPr>
          <p:grpSpPr>
            <a:xfrm flipH="1">
              <a:off x="3642164" y="4610371"/>
              <a:ext cx="710658" cy="850217"/>
              <a:chOff x="1610213" y="4933721"/>
              <a:chExt cx="1169253" cy="1099213"/>
            </a:xfrm>
          </p:grpSpPr>
          <p:grpSp>
            <p:nvGrpSpPr>
              <p:cNvPr id="1545" name="Gruppe 1544">
                <a:extLst>
                  <a:ext uri="{FF2B5EF4-FFF2-40B4-BE49-F238E27FC236}">
                    <a16:creationId xmlns:a16="http://schemas.microsoft.com/office/drawing/2014/main" id="{A2E3FC3D-482B-4559-8C44-66A0320B4DBB}"/>
                  </a:ext>
                </a:extLst>
              </p:cNvPr>
              <p:cNvGrpSpPr/>
              <p:nvPr/>
            </p:nvGrpSpPr>
            <p:grpSpPr>
              <a:xfrm>
                <a:off x="2145228" y="5613320"/>
                <a:ext cx="165543" cy="419614"/>
                <a:chOff x="4852454" y="2916519"/>
                <a:chExt cx="278597" cy="366599"/>
              </a:xfrm>
            </p:grpSpPr>
            <p:sp>
              <p:nvSpPr>
                <p:cNvPr id="1551" name="Rektangel 1550">
                  <a:extLst>
                    <a:ext uri="{FF2B5EF4-FFF2-40B4-BE49-F238E27FC236}">
                      <a16:creationId xmlns:a16="http://schemas.microsoft.com/office/drawing/2014/main" id="{C93B264C-3AF0-4E42-9C27-2F0EE2764C8A}"/>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2" name="Rektangel: afrundede hjørner 1551">
                  <a:extLst>
                    <a:ext uri="{FF2B5EF4-FFF2-40B4-BE49-F238E27FC236}">
                      <a16:creationId xmlns:a16="http://schemas.microsoft.com/office/drawing/2014/main" id="{CD3C570A-3AC9-40EF-8955-8A06FD013ECE}"/>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546" name="Ellipse 1545">
                <a:extLst>
                  <a:ext uri="{FF2B5EF4-FFF2-40B4-BE49-F238E27FC236}">
                    <a16:creationId xmlns:a16="http://schemas.microsoft.com/office/drawing/2014/main" id="{F22EF257-D7CC-47C8-A9EA-842BC63CAAB5}"/>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7" name="Ellipse 1546">
                <a:extLst>
                  <a:ext uri="{FF2B5EF4-FFF2-40B4-BE49-F238E27FC236}">
                    <a16:creationId xmlns:a16="http://schemas.microsoft.com/office/drawing/2014/main" id="{7A3D925C-C238-4F92-AE59-DA95D071BC6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8" name="Ellipse 1547">
                <a:extLst>
                  <a:ext uri="{FF2B5EF4-FFF2-40B4-BE49-F238E27FC236}">
                    <a16:creationId xmlns:a16="http://schemas.microsoft.com/office/drawing/2014/main" id="{E105A605-DF02-4F05-B1A0-CD288856BA2B}"/>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9" name="Ellipse 1548">
                <a:extLst>
                  <a:ext uri="{FF2B5EF4-FFF2-40B4-BE49-F238E27FC236}">
                    <a16:creationId xmlns:a16="http://schemas.microsoft.com/office/drawing/2014/main" id="{057FE4E1-4BD4-4CD5-8FFF-C65D8C901884}"/>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0" name="Ellipse 1549">
                <a:extLst>
                  <a:ext uri="{FF2B5EF4-FFF2-40B4-BE49-F238E27FC236}">
                    <a16:creationId xmlns:a16="http://schemas.microsoft.com/office/drawing/2014/main" id="{48FB07C0-46FD-4BC5-B50F-D188DDEC28AF}"/>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88" name="Gruppe 987">
              <a:extLst>
                <a:ext uri="{FF2B5EF4-FFF2-40B4-BE49-F238E27FC236}">
                  <a16:creationId xmlns:a16="http://schemas.microsoft.com/office/drawing/2014/main" id="{19FD6E1E-4FFE-4BC6-A492-16A61BBA1A9D}"/>
                </a:ext>
              </a:extLst>
            </p:cNvPr>
            <p:cNvGrpSpPr/>
            <p:nvPr/>
          </p:nvGrpSpPr>
          <p:grpSpPr>
            <a:xfrm flipH="1">
              <a:off x="1555638" y="4882352"/>
              <a:ext cx="1169253" cy="1099213"/>
              <a:chOff x="1610213" y="4933721"/>
              <a:chExt cx="1169253" cy="1099213"/>
            </a:xfrm>
          </p:grpSpPr>
          <p:grpSp>
            <p:nvGrpSpPr>
              <p:cNvPr id="1537" name="Gruppe 1536">
                <a:extLst>
                  <a:ext uri="{FF2B5EF4-FFF2-40B4-BE49-F238E27FC236}">
                    <a16:creationId xmlns:a16="http://schemas.microsoft.com/office/drawing/2014/main" id="{A97C3891-16CC-4713-ACAB-983E47B54F60}"/>
                  </a:ext>
                </a:extLst>
              </p:cNvPr>
              <p:cNvGrpSpPr/>
              <p:nvPr/>
            </p:nvGrpSpPr>
            <p:grpSpPr>
              <a:xfrm>
                <a:off x="2145228" y="5613320"/>
                <a:ext cx="165543" cy="419614"/>
                <a:chOff x="4852454" y="2916519"/>
                <a:chExt cx="278597" cy="366599"/>
              </a:xfrm>
            </p:grpSpPr>
            <p:sp>
              <p:nvSpPr>
                <p:cNvPr id="1543" name="Rektangel 1542">
                  <a:extLst>
                    <a:ext uri="{FF2B5EF4-FFF2-40B4-BE49-F238E27FC236}">
                      <a16:creationId xmlns:a16="http://schemas.microsoft.com/office/drawing/2014/main" id="{C2593D32-1577-433D-8661-42D407B39CCA}"/>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4" name="Rektangel: afrundede hjørner 1543">
                  <a:extLst>
                    <a:ext uri="{FF2B5EF4-FFF2-40B4-BE49-F238E27FC236}">
                      <a16:creationId xmlns:a16="http://schemas.microsoft.com/office/drawing/2014/main" id="{DF7D0025-5E1C-4DB3-83BB-C575CE34DBD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538" name="Ellipse 1537">
                <a:extLst>
                  <a:ext uri="{FF2B5EF4-FFF2-40B4-BE49-F238E27FC236}">
                    <a16:creationId xmlns:a16="http://schemas.microsoft.com/office/drawing/2014/main" id="{0516620D-625D-4696-962E-A5F83F71EB0C}"/>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9" name="Ellipse 1538">
                <a:extLst>
                  <a:ext uri="{FF2B5EF4-FFF2-40B4-BE49-F238E27FC236}">
                    <a16:creationId xmlns:a16="http://schemas.microsoft.com/office/drawing/2014/main" id="{7C561D4D-28BA-482D-8E3C-C71EDE416BB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0" name="Ellipse 1539">
                <a:extLst>
                  <a:ext uri="{FF2B5EF4-FFF2-40B4-BE49-F238E27FC236}">
                    <a16:creationId xmlns:a16="http://schemas.microsoft.com/office/drawing/2014/main" id="{135D7A2F-1AB1-48F3-BF80-A91F0C514101}"/>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1" name="Ellipse 1540">
                <a:extLst>
                  <a:ext uri="{FF2B5EF4-FFF2-40B4-BE49-F238E27FC236}">
                    <a16:creationId xmlns:a16="http://schemas.microsoft.com/office/drawing/2014/main" id="{51F29FB4-1D01-4BF1-B968-12210E7621B2}"/>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2" name="Ellipse 1541">
                <a:extLst>
                  <a:ext uri="{FF2B5EF4-FFF2-40B4-BE49-F238E27FC236}">
                    <a16:creationId xmlns:a16="http://schemas.microsoft.com/office/drawing/2014/main" id="{A1562239-857E-4FC2-BFC0-11479A76CAB4}"/>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89" name="Gruppe 988">
              <a:extLst>
                <a:ext uri="{FF2B5EF4-FFF2-40B4-BE49-F238E27FC236}">
                  <a16:creationId xmlns:a16="http://schemas.microsoft.com/office/drawing/2014/main" id="{BB73338B-C398-4580-B5AA-C90DC436F3CC}"/>
                </a:ext>
              </a:extLst>
            </p:cNvPr>
            <p:cNvGrpSpPr/>
            <p:nvPr/>
          </p:nvGrpSpPr>
          <p:grpSpPr>
            <a:xfrm>
              <a:off x="2199991" y="4956747"/>
              <a:ext cx="2185717" cy="1019561"/>
              <a:chOff x="1301751" y="4539266"/>
              <a:chExt cx="2540922" cy="1160633"/>
            </a:xfrm>
          </p:grpSpPr>
          <p:sp>
            <p:nvSpPr>
              <p:cNvPr id="1481" name="Rektangel 1480">
                <a:extLst>
                  <a:ext uri="{FF2B5EF4-FFF2-40B4-BE49-F238E27FC236}">
                    <a16:creationId xmlns:a16="http://schemas.microsoft.com/office/drawing/2014/main" id="{003EDE3B-BBAE-49CA-A63D-81DAC76C590C}"/>
                  </a:ext>
                </a:extLst>
              </p:cNvPr>
              <p:cNvSpPr/>
              <p:nvPr/>
            </p:nvSpPr>
            <p:spPr>
              <a:xfrm>
                <a:off x="2616201" y="4837855"/>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82" name="Gruppe 1481">
                <a:extLst>
                  <a:ext uri="{FF2B5EF4-FFF2-40B4-BE49-F238E27FC236}">
                    <a16:creationId xmlns:a16="http://schemas.microsoft.com/office/drawing/2014/main" id="{CE03396B-C23E-4796-BE2F-9588CD01F1D4}"/>
                  </a:ext>
                </a:extLst>
              </p:cNvPr>
              <p:cNvGrpSpPr/>
              <p:nvPr/>
            </p:nvGrpSpPr>
            <p:grpSpPr>
              <a:xfrm>
                <a:off x="3068357" y="5058181"/>
                <a:ext cx="45719" cy="171705"/>
                <a:chOff x="4852454" y="2916519"/>
                <a:chExt cx="278597" cy="366599"/>
              </a:xfrm>
            </p:grpSpPr>
            <p:sp>
              <p:nvSpPr>
                <p:cNvPr id="1535" name="Rektangel 1534">
                  <a:extLst>
                    <a:ext uri="{FF2B5EF4-FFF2-40B4-BE49-F238E27FC236}">
                      <a16:creationId xmlns:a16="http://schemas.microsoft.com/office/drawing/2014/main" id="{4D716B56-A185-4D2B-B8C0-996030ECEE20}"/>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6" name="Rektangel: afrundede hjørner 1535">
                  <a:extLst>
                    <a:ext uri="{FF2B5EF4-FFF2-40B4-BE49-F238E27FC236}">
                      <a16:creationId xmlns:a16="http://schemas.microsoft.com/office/drawing/2014/main" id="{52C2AEE8-3E06-4BD7-B0C7-A5DB5A2AE73C}"/>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83" name="Rektangel 1482">
                <a:extLst>
                  <a:ext uri="{FF2B5EF4-FFF2-40B4-BE49-F238E27FC236}">
                    <a16:creationId xmlns:a16="http://schemas.microsoft.com/office/drawing/2014/main" id="{795076BB-7A65-45B0-8BBD-CA6C70627D8F}"/>
                  </a:ext>
                </a:extLst>
              </p:cNvPr>
              <p:cNvSpPr/>
              <p:nvPr/>
            </p:nvSpPr>
            <p:spPr>
              <a:xfrm>
                <a:off x="2616201" y="5146908"/>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4" name="Ellipse 1483">
                <a:extLst>
                  <a:ext uri="{FF2B5EF4-FFF2-40B4-BE49-F238E27FC236}">
                    <a16:creationId xmlns:a16="http://schemas.microsoft.com/office/drawing/2014/main" id="{C8F19F26-3903-4666-9338-E21235E3C22F}"/>
                  </a:ext>
                </a:extLst>
              </p:cNvPr>
              <p:cNvSpPr/>
              <p:nvPr/>
            </p:nvSpPr>
            <p:spPr>
              <a:xfrm>
                <a:off x="3036544" y="5466105"/>
                <a:ext cx="80273" cy="7538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5" name="Ellipse 1484">
                <a:extLst>
                  <a:ext uri="{FF2B5EF4-FFF2-40B4-BE49-F238E27FC236}">
                    <a16:creationId xmlns:a16="http://schemas.microsoft.com/office/drawing/2014/main" id="{FCC090FE-456D-46CF-8F54-A4D17D1F19DA}"/>
                  </a:ext>
                </a:extLst>
              </p:cNvPr>
              <p:cNvSpPr/>
              <p:nvPr/>
            </p:nvSpPr>
            <p:spPr>
              <a:xfrm>
                <a:off x="2993094" y="5393088"/>
                <a:ext cx="149555" cy="9679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6" name="Rektangel 1485">
                <a:extLst>
                  <a:ext uri="{FF2B5EF4-FFF2-40B4-BE49-F238E27FC236}">
                    <a16:creationId xmlns:a16="http://schemas.microsoft.com/office/drawing/2014/main" id="{6DA1DAD9-2A07-4924-AC6D-150C0D483F26}"/>
                  </a:ext>
                </a:extLst>
              </p:cNvPr>
              <p:cNvSpPr/>
              <p:nvPr/>
            </p:nvSpPr>
            <p:spPr>
              <a:xfrm>
                <a:off x="2616201" y="5460725"/>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7" name="Rektangel 1486">
                <a:extLst>
                  <a:ext uri="{FF2B5EF4-FFF2-40B4-BE49-F238E27FC236}">
                    <a16:creationId xmlns:a16="http://schemas.microsoft.com/office/drawing/2014/main" id="{8EB91C25-A44F-4B40-B02B-A0083A4A685B}"/>
                  </a:ext>
                </a:extLst>
              </p:cNvPr>
              <p:cNvSpPr/>
              <p:nvPr/>
            </p:nvSpPr>
            <p:spPr>
              <a:xfrm>
                <a:off x="2616201" y="5541721"/>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8" name="Rektangel 1487">
                <a:extLst>
                  <a:ext uri="{FF2B5EF4-FFF2-40B4-BE49-F238E27FC236}">
                    <a16:creationId xmlns:a16="http://schemas.microsoft.com/office/drawing/2014/main" id="{B52853A3-3A4B-4815-8F62-6FEACDCB07F9}"/>
                  </a:ext>
                </a:extLst>
              </p:cNvPr>
              <p:cNvSpPr/>
              <p:nvPr/>
            </p:nvSpPr>
            <p:spPr>
              <a:xfrm>
                <a:off x="2616201" y="5230121"/>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9" name="Rektangel 1488">
                <a:extLst>
                  <a:ext uri="{FF2B5EF4-FFF2-40B4-BE49-F238E27FC236}">
                    <a16:creationId xmlns:a16="http://schemas.microsoft.com/office/drawing/2014/main" id="{465F7D9A-FEB8-448B-B1E0-2A5AC035054D}"/>
                  </a:ext>
                </a:extLst>
              </p:cNvPr>
              <p:cNvSpPr/>
              <p:nvPr/>
            </p:nvSpPr>
            <p:spPr>
              <a:xfrm>
                <a:off x="2616201" y="4924904"/>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90" name="Gruppe 1489">
                <a:extLst>
                  <a:ext uri="{FF2B5EF4-FFF2-40B4-BE49-F238E27FC236}">
                    <a16:creationId xmlns:a16="http://schemas.microsoft.com/office/drawing/2014/main" id="{DFF9237E-6CA6-4F75-8E0C-385D451D5FF0}"/>
                  </a:ext>
                </a:extLst>
              </p:cNvPr>
              <p:cNvGrpSpPr/>
              <p:nvPr/>
            </p:nvGrpSpPr>
            <p:grpSpPr>
              <a:xfrm>
                <a:off x="1301751" y="4539266"/>
                <a:ext cx="1816100" cy="1160633"/>
                <a:chOff x="1301750" y="4539266"/>
                <a:chExt cx="2703513" cy="1160633"/>
              </a:xfrm>
            </p:grpSpPr>
            <p:sp>
              <p:nvSpPr>
                <p:cNvPr id="1529" name="Rektangel: afrundede hjørner 1528">
                  <a:extLst>
                    <a:ext uri="{FF2B5EF4-FFF2-40B4-BE49-F238E27FC236}">
                      <a16:creationId xmlns:a16="http://schemas.microsoft.com/office/drawing/2014/main" id="{4318D866-F4F1-49E9-89CE-1B3541B66D24}"/>
                    </a:ext>
                  </a:extLst>
                </p:cNvPr>
                <p:cNvSpPr/>
                <p:nvPr/>
              </p:nvSpPr>
              <p:spPr>
                <a:xfrm>
                  <a:off x="1301750" y="4539266"/>
                  <a:ext cx="1399019" cy="753249"/>
                </a:xfrm>
                <a:prstGeom prst="roundRect">
                  <a:avLst>
                    <a:gd name="adj" fmla="val 50000"/>
                  </a:avLst>
                </a:prstGeom>
                <a:solidFill>
                  <a:srgbClr val="646464"/>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30" name="Rektangel 1529">
                  <a:extLst>
                    <a:ext uri="{FF2B5EF4-FFF2-40B4-BE49-F238E27FC236}">
                      <a16:creationId xmlns:a16="http://schemas.microsoft.com/office/drawing/2014/main" id="{6D7F2756-1200-4612-A7FB-5EC7AF57750C}"/>
                    </a:ext>
                  </a:extLst>
                </p:cNvPr>
                <p:cNvSpPr/>
                <p:nvPr/>
              </p:nvSpPr>
              <p:spPr>
                <a:xfrm>
                  <a:off x="2006600" y="4539267"/>
                  <a:ext cx="1555750" cy="1160632"/>
                </a:xfrm>
                <a:prstGeom prst="rect">
                  <a:avLst/>
                </a:prstGeom>
                <a:gradFill>
                  <a:gsLst>
                    <a:gs pos="63000">
                      <a:srgbClr val="646464"/>
                    </a:gs>
                    <a:gs pos="31000">
                      <a:srgbClr val="585858"/>
                    </a:gs>
                    <a:gs pos="0">
                      <a:srgbClr val="646464"/>
                    </a:gs>
                    <a:gs pos="100000">
                      <a:srgbClr val="64646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1" name="Rektangel 1530">
                  <a:extLst>
                    <a:ext uri="{FF2B5EF4-FFF2-40B4-BE49-F238E27FC236}">
                      <a16:creationId xmlns:a16="http://schemas.microsoft.com/office/drawing/2014/main" id="{5E3EC3D8-5A8C-4A7B-8410-5E72B409319F}"/>
                    </a:ext>
                  </a:extLst>
                </p:cNvPr>
                <p:cNvSpPr/>
                <p:nvPr/>
              </p:nvSpPr>
              <p:spPr>
                <a:xfrm>
                  <a:off x="1301750" y="4946649"/>
                  <a:ext cx="704850" cy="753249"/>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32" name="Lige forbindelse 1531">
                  <a:extLst>
                    <a:ext uri="{FF2B5EF4-FFF2-40B4-BE49-F238E27FC236}">
                      <a16:creationId xmlns:a16="http://schemas.microsoft.com/office/drawing/2014/main" id="{2B229DBB-EF93-46AE-A37A-9F13C5A2ED1C}"/>
                    </a:ext>
                  </a:extLst>
                </p:cNvPr>
                <p:cNvCxnSpPr>
                  <a:cxnSpLocks/>
                  <a:stCxn id="1529" idx="1"/>
                </p:cNvCxnSpPr>
                <p:nvPr/>
              </p:nvCxnSpPr>
              <p:spPr>
                <a:xfrm>
                  <a:off x="1301750" y="4915891"/>
                  <a:ext cx="0" cy="78400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3" name="Retvinklet trekant 1532">
                  <a:extLst>
                    <a:ext uri="{FF2B5EF4-FFF2-40B4-BE49-F238E27FC236}">
                      <a16:creationId xmlns:a16="http://schemas.microsoft.com/office/drawing/2014/main" id="{40497C40-CC6A-41A1-AA86-409297CCE623}"/>
                    </a:ext>
                  </a:extLst>
                </p:cNvPr>
                <p:cNvSpPr/>
                <p:nvPr/>
              </p:nvSpPr>
              <p:spPr>
                <a:xfrm rot="5400000">
                  <a:off x="3203492" y="4898127"/>
                  <a:ext cx="1160629" cy="442913"/>
                </a:xfrm>
                <a:prstGeom prst="rtTriangle">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cxnSp>
              <p:nvCxnSpPr>
                <p:cNvPr id="1534" name="Lige forbindelse 1533">
                  <a:extLst>
                    <a:ext uri="{FF2B5EF4-FFF2-40B4-BE49-F238E27FC236}">
                      <a16:creationId xmlns:a16="http://schemas.microsoft.com/office/drawing/2014/main" id="{11D2D4E1-7982-4345-8324-2260B19A6F40}"/>
                    </a:ext>
                  </a:extLst>
                </p:cNvPr>
                <p:cNvCxnSpPr>
                  <a:cxnSpLocks/>
                </p:cNvCxnSpPr>
                <p:nvPr/>
              </p:nvCxnSpPr>
              <p:spPr>
                <a:xfrm>
                  <a:off x="2006600" y="4539266"/>
                  <a:ext cx="199866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91" name="Rektangel 1490">
                <a:extLst>
                  <a:ext uri="{FF2B5EF4-FFF2-40B4-BE49-F238E27FC236}">
                    <a16:creationId xmlns:a16="http://schemas.microsoft.com/office/drawing/2014/main" id="{1287AC5B-DB22-4F11-9F3B-4BB06308D426}"/>
                  </a:ext>
                </a:extLst>
              </p:cNvPr>
              <p:cNvSpPr/>
              <p:nvPr/>
            </p:nvSpPr>
            <p:spPr>
              <a:xfrm>
                <a:off x="3341023" y="4539267"/>
                <a:ext cx="501650" cy="1160632"/>
              </a:xfrm>
              <a:prstGeom prst="rect">
                <a:avLst/>
              </a:prstGeom>
              <a:gradFill>
                <a:gsLst>
                  <a:gs pos="63000">
                    <a:srgbClr val="646464"/>
                  </a:gs>
                  <a:gs pos="31000">
                    <a:srgbClr val="585858"/>
                  </a:gs>
                  <a:gs pos="0">
                    <a:srgbClr val="646464"/>
                  </a:gs>
                  <a:gs pos="100000">
                    <a:srgbClr val="64646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92" name="Lige forbindelse 1491">
                <a:extLst>
                  <a:ext uri="{FF2B5EF4-FFF2-40B4-BE49-F238E27FC236}">
                    <a16:creationId xmlns:a16="http://schemas.microsoft.com/office/drawing/2014/main" id="{3CE57A74-89AB-46D7-931E-C0814B256FB8}"/>
                  </a:ext>
                </a:extLst>
              </p:cNvPr>
              <p:cNvCxnSpPr>
                <a:cxnSpLocks/>
              </p:cNvCxnSpPr>
              <p:nvPr/>
            </p:nvCxnSpPr>
            <p:spPr>
              <a:xfrm>
                <a:off x="3341023" y="4539266"/>
                <a:ext cx="50165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3" name="Rektangel 1492">
                <a:extLst>
                  <a:ext uri="{FF2B5EF4-FFF2-40B4-BE49-F238E27FC236}">
                    <a16:creationId xmlns:a16="http://schemas.microsoft.com/office/drawing/2014/main" id="{5D0B2647-A614-4881-A4FB-458233884446}"/>
                  </a:ext>
                </a:extLst>
              </p:cNvPr>
              <p:cNvSpPr/>
              <p:nvPr/>
            </p:nvSpPr>
            <p:spPr>
              <a:xfrm>
                <a:off x="1423856"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4" name="Rektangel 1493">
                <a:extLst>
                  <a:ext uri="{FF2B5EF4-FFF2-40B4-BE49-F238E27FC236}">
                    <a16:creationId xmlns:a16="http://schemas.microsoft.com/office/drawing/2014/main" id="{C1E3F4EE-FD12-4982-B531-A1E89F9998F6}"/>
                  </a:ext>
                </a:extLst>
              </p:cNvPr>
              <p:cNvSpPr/>
              <p:nvPr/>
            </p:nvSpPr>
            <p:spPr>
              <a:xfrm>
                <a:off x="1562149"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5" name="Rektangel 1494">
                <a:extLst>
                  <a:ext uri="{FF2B5EF4-FFF2-40B4-BE49-F238E27FC236}">
                    <a16:creationId xmlns:a16="http://schemas.microsoft.com/office/drawing/2014/main" id="{E3C7FBF8-86BB-4318-9497-23BF955B6863}"/>
                  </a:ext>
                </a:extLst>
              </p:cNvPr>
              <p:cNvSpPr/>
              <p:nvPr/>
            </p:nvSpPr>
            <p:spPr>
              <a:xfrm>
                <a:off x="1755402"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6" name="Rektangel 1495">
                <a:extLst>
                  <a:ext uri="{FF2B5EF4-FFF2-40B4-BE49-F238E27FC236}">
                    <a16:creationId xmlns:a16="http://schemas.microsoft.com/office/drawing/2014/main" id="{AF3CF836-704E-4D3E-BE81-80E61C838086}"/>
                  </a:ext>
                </a:extLst>
              </p:cNvPr>
              <p:cNvSpPr/>
              <p:nvPr/>
            </p:nvSpPr>
            <p:spPr>
              <a:xfrm>
                <a:off x="1838735"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7" name="Rektangel 1496">
                <a:extLst>
                  <a:ext uri="{FF2B5EF4-FFF2-40B4-BE49-F238E27FC236}">
                    <a16:creationId xmlns:a16="http://schemas.microsoft.com/office/drawing/2014/main" id="{AEB6850D-419A-4406-9F1D-5328A4DBB6D8}"/>
                  </a:ext>
                </a:extLst>
              </p:cNvPr>
              <p:cNvSpPr/>
              <p:nvPr/>
            </p:nvSpPr>
            <p:spPr>
              <a:xfrm>
                <a:off x="2253614"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8" name="Rektangel 1497">
                <a:extLst>
                  <a:ext uri="{FF2B5EF4-FFF2-40B4-BE49-F238E27FC236}">
                    <a16:creationId xmlns:a16="http://schemas.microsoft.com/office/drawing/2014/main" id="{BC44FC20-7060-44F4-9627-1EF1FBB57DC2}"/>
                  </a:ext>
                </a:extLst>
              </p:cNvPr>
              <p:cNvSpPr/>
              <p:nvPr/>
            </p:nvSpPr>
            <p:spPr>
              <a:xfrm>
                <a:off x="1977028"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9" name="Rektangel 1498">
                <a:extLst>
                  <a:ext uri="{FF2B5EF4-FFF2-40B4-BE49-F238E27FC236}">
                    <a16:creationId xmlns:a16="http://schemas.microsoft.com/office/drawing/2014/main" id="{2E0ED860-D01F-4912-91C3-6A2FFE39A169}"/>
                  </a:ext>
                </a:extLst>
              </p:cNvPr>
              <p:cNvSpPr/>
              <p:nvPr/>
            </p:nvSpPr>
            <p:spPr>
              <a:xfrm>
                <a:off x="2391907"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0" name="Rektangel 1499">
                <a:extLst>
                  <a:ext uri="{FF2B5EF4-FFF2-40B4-BE49-F238E27FC236}">
                    <a16:creationId xmlns:a16="http://schemas.microsoft.com/office/drawing/2014/main" id="{B9907D91-92BD-4E50-B4B9-E911AED3EF85}"/>
                  </a:ext>
                </a:extLst>
              </p:cNvPr>
              <p:cNvSpPr/>
              <p:nvPr/>
            </p:nvSpPr>
            <p:spPr>
              <a:xfrm>
                <a:off x="2497994"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1" name="Rektangel 1500">
                <a:extLst>
                  <a:ext uri="{FF2B5EF4-FFF2-40B4-BE49-F238E27FC236}">
                    <a16:creationId xmlns:a16="http://schemas.microsoft.com/office/drawing/2014/main" id="{AEDDE06B-D126-4F23-BAE0-72F7F10D5BF7}"/>
                  </a:ext>
                </a:extLst>
              </p:cNvPr>
              <p:cNvSpPr/>
              <p:nvPr/>
            </p:nvSpPr>
            <p:spPr>
              <a:xfrm>
                <a:off x="1423856"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2" name="Rektangel 1501">
                <a:extLst>
                  <a:ext uri="{FF2B5EF4-FFF2-40B4-BE49-F238E27FC236}">
                    <a16:creationId xmlns:a16="http://schemas.microsoft.com/office/drawing/2014/main" id="{0E98E241-DF87-480C-9E8F-E0CDEA8A696E}"/>
                  </a:ext>
                </a:extLst>
              </p:cNvPr>
              <p:cNvSpPr/>
              <p:nvPr/>
            </p:nvSpPr>
            <p:spPr>
              <a:xfrm>
                <a:off x="1510716"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3" name="Rektangel 1502">
                <a:extLst>
                  <a:ext uri="{FF2B5EF4-FFF2-40B4-BE49-F238E27FC236}">
                    <a16:creationId xmlns:a16="http://schemas.microsoft.com/office/drawing/2014/main" id="{83C4BF23-6C95-4697-9220-D72A215C7D17}"/>
                  </a:ext>
                </a:extLst>
              </p:cNvPr>
              <p:cNvSpPr/>
              <p:nvPr/>
            </p:nvSpPr>
            <p:spPr>
              <a:xfrm>
                <a:off x="2253614"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4" name="Rektangel 1503">
                <a:extLst>
                  <a:ext uri="{FF2B5EF4-FFF2-40B4-BE49-F238E27FC236}">
                    <a16:creationId xmlns:a16="http://schemas.microsoft.com/office/drawing/2014/main" id="{E0DC4B39-5EC3-4651-AACF-3C55EC3C32CA}"/>
                  </a:ext>
                </a:extLst>
              </p:cNvPr>
              <p:cNvSpPr/>
              <p:nvPr/>
            </p:nvSpPr>
            <p:spPr>
              <a:xfrm>
                <a:off x="1977028"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5" name="Rektangel 1504">
                <a:extLst>
                  <a:ext uri="{FF2B5EF4-FFF2-40B4-BE49-F238E27FC236}">
                    <a16:creationId xmlns:a16="http://schemas.microsoft.com/office/drawing/2014/main" id="{14F40209-F69E-4F46-9CE3-0A3D1629CC63}"/>
                  </a:ext>
                </a:extLst>
              </p:cNvPr>
              <p:cNvSpPr/>
              <p:nvPr/>
            </p:nvSpPr>
            <p:spPr>
              <a:xfrm>
                <a:off x="2653707"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6" name="Rektangel 1505">
                <a:extLst>
                  <a:ext uri="{FF2B5EF4-FFF2-40B4-BE49-F238E27FC236}">
                    <a16:creationId xmlns:a16="http://schemas.microsoft.com/office/drawing/2014/main" id="{5F190E8E-F113-4C1F-A141-472356A64F69}"/>
                  </a:ext>
                </a:extLst>
              </p:cNvPr>
              <p:cNvSpPr/>
              <p:nvPr/>
            </p:nvSpPr>
            <p:spPr>
              <a:xfrm>
                <a:off x="2497994"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7" name="Rektangel 1506">
                <a:extLst>
                  <a:ext uri="{FF2B5EF4-FFF2-40B4-BE49-F238E27FC236}">
                    <a16:creationId xmlns:a16="http://schemas.microsoft.com/office/drawing/2014/main" id="{7384EB8B-723B-4925-8854-106D88E20A57}"/>
                  </a:ext>
                </a:extLst>
              </p:cNvPr>
              <p:cNvSpPr/>
              <p:nvPr/>
            </p:nvSpPr>
            <p:spPr>
              <a:xfrm>
                <a:off x="1755402"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8" name="Rektangel 1507">
                <a:extLst>
                  <a:ext uri="{FF2B5EF4-FFF2-40B4-BE49-F238E27FC236}">
                    <a16:creationId xmlns:a16="http://schemas.microsoft.com/office/drawing/2014/main" id="{6AE4ED7F-7BA0-4ED1-A169-681CCC3A929E}"/>
                  </a:ext>
                </a:extLst>
              </p:cNvPr>
              <p:cNvSpPr/>
              <p:nvPr/>
            </p:nvSpPr>
            <p:spPr>
              <a:xfrm>
                <a:off x="1627056"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9" name="Rektangel 1508">
                <a:extLst>
                  <a:ext uri="{FF2B5EF4-FFF2-40B4-BE49-F238E27FC236}">
                    <a16:creationId xmlns:a16="http://schemas.microsoft.com/office/drawing/2014/main" id="{6397C1AF-ABEE-4DED-AACF-BB32CBF5C961}"/>
                  </a:ext>
                </a:extLst>
              </p:cNvPr>
              <p:cNvSpPr/>
              <p:nvPr/>
            </p:nvSpPr>
            <p:spPr>
              <a:xfrm>
                <a:off x="1713916"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0" name="Rektangel 1509">
                <a:extLst>
                  <a:ext uri="{FF2B5EF4-FFF2-40B4-BE49-F238E27FC236}">
                    <a16:creationId xmlns:a16="http://schemas.microsoft.com/office/drawing/2014/main" id="{245431BB-9118-48AB-91EE-D8F32699BB95}"/>
                  </a:ext>
                </a:extLst>
              </p:cNvPr>
              <p:cNvSpPr/>
              <p:nvPr/>
            </p:nvSpPr>
            <p:spPr>
              <a:xfrm>
                <a:off x="2456814"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1" name="Rektangel 1510">
                <a:extLst>
                  <a:ext uri="{FF2B5EF4-FFF2-40B4-BE49-F238E27FC236}">
                    <a16:creationId xmlns:a16="http://schemas.microsoft.com/office/drawing/2014/main" id="{1F082636-4778-441C-B5A5-E68DEBAE6000}"/>
                  </a:ext>
                </a:extLst>
              </p:cNvPr>
              <p:cNvSpPr/>
              <p:nvPr/>
            </p:nvSpPr>
            <p:spPr>
              <a:xfrm>
                <a:off x="2180228"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2" name="Rektangel 1511">
                <a:extLst>
                  <a:ext uri="{FF2B5EF4-FFF2-40B4-BE49-F238E27FC236}">
                    <a16:creationId xmlns:a16="http://schemas.microsoft.com/office/drawing/2014/main" id="{EAF9F9B8-31B7-4DBB-B4F4-B528B4E10066}"/>
                  </a:ext>
                </a:extLst>
              </p:cNvPr>
              <p:cNvSpPr/>
              <p:nvPr/>
            </p:nvSpPr>
            <p:spPr>
              <a:xfrm>
                <a:off x="2856907"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3" name="Rektangel 1512">
                <a:extLst>
                  <a:ext uri="{FF2B5EF4-FFF2-40B4-BE49-F238E27FC236}">
                    <a16:creationId xmlns:a16="http://schemas.microsoft.com/office/drawing/2014/main" id="{05B98FE6-C501-4F65-9CE8-F3B7F19631F7}"/>
                  </a:ext>
                </a:extLst>
              </p:cNvPr>
              <p:cNvSpPr/>
              <p:nvPr/>
            </p:nvSpPr>
            <p:spPr>
              <a:xfrm>
                <a:off x="2701194" y="47000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4" name="Rektangel 1513">
                <a:extLst>
                  <a:ext uri="{FF2B5EF4-FFF2-40B4-BE49-F238E27FC236}">
                    <a16:creationId xmlns:a16="http://schemas.microsoft.com/office/drawing/2014/main" id="{EFBA006C-5C8F-43B7-9A0B-66C9A945D026}"/>
                  </a:ext>
                </a:extLst>
              </p:cNvPr>
              <p:cNvSpPr/>
              <p:nvPr/>
            </p:nvSpPr>
            <p:spPr>
              <a:xfrm>
                <a:off x="1958602" y="47000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5" name="Ellipse 1514">
                <a:extLst>
                  <a:ext uri="{FF2B5EF4-FFF2-40B4-BE49-F238E27FC236}">
                    <a16:creationId xmlns:a16="http://schemas.microsoft.com/office/drawing/2014/main" id="{A82AC859-7658-4798-BA7C-B6F112BA7D00}"/>
                  </a:ext>
                </a:extLst>
              </p:cNvPr>
              <p:cNvSpPr/>
              <p:nvPr/>
            </p:nvSpPr>
            <p:spPr>
              <a:xfrm>
                <a:off x="3064582" y="5032786"/>
                <a:ext cx="165723" cy="9108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6" name="Ellipse 1515">
                <a:extLst>
                  <a:ext uri="{FF2B5EF4-FFF2-40B4-BE49-F238E27FC236}">
                    <a16:creationId xmlns:a16="http://schemas.microsoft.com/office/drawing/2014/main" id="{9BC4DB81-3D4B-4AAF-856C-5069F9D48483}"/>
                  </a:ext>
                </a:extLst>
              </p:cNvPr>
              <p:cNvSpPr/>
              <p:nvPr/>
            </p:nvSpPr>
            <p:spPr>
              <a:xfrm>
                <a:off x="3010944" y="5020033"/>
                <a:ext cx="131706" cy="9295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7" name="Ellipse 1516">
                <a:extLst>
                  <a:ext uri="{FF2B5EF4-FFF2-40B4-BE49-F238E27FC236}">
                    <a16:creationId xmlns:a16="http://schemas.microsoft.com/office/drawing/2014/main" id="{E6546790-FE2B-4623-AF0E-F24B66CE2C36}"/>
                  </a:ext>
                </a:extLst>
              </p:cNvPr>
              <p:cNvSpPr/>
              <p:nvPr/>
            </p:nvSpPr>
            <p:spPr>
              <a:xfrm>
                <a:off x="3036544" y="4984212"/>
                <a:ext cx="114753" cy="91083"/>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8" name="Rektangel 1517">
                <a:extLst>
                  <a:ext uri="{FF2B5EF4-FFF2-40B4-BE49-F238E27FC236}">
                    <a16:creationId xmlns:a16="http://schemas.microsoft.com/office/drawing/2014/main" id="{9C90521D-C6CE-4661-A4D3-B40EC87F767A}"/>
                  </a:ext>
                </a:extLst>
              </p:cNvPr>
              <p:cNvSpPr/>
              <p:nvPr/>
            </p:nvSpPr>
            <p:spPr>
              <a:xfrm>
                <a:off x="3080370" y="5146446"/>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9" name="Rektangel 1518">
                <a:extLst>
                  <a:ext uri="{FF2B5EF4-FFF2-40B4-BE49-F238E27FC236}">
                    <a16:creationId xmlns:a16="http://schemas.microsoft.com/office/drawing/2014/main" id="{0A52176C-FDF2-4CC2-8DCD-48129633F989}"/>
                  </a:ext>
                </a:extLst>
              </p:cNvPr>
              <p:cNvSpPr/>
              <p:nvPr/>
            </p:nvSpPr>
            <p:spPr>
              <a:xfrm>
                <a:off x="3080370" y="5461011"/>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0" name="Rektangel 1519">
                <a:extLst>
                  <a:ext uri="{FF2B5EF4-FFF2-40B4-BE49-F238E27FC236}">
                    <a16:creationId xmlns:a16="http://schemas.microsoft.com/office/drawing/2014/main" id="{961048D5-1D60-480F-A226-8AC1063556EA}"/>
                  </a:ext>
                </a:extLst>
              </p:cNvPr>
              <p:cNvSpPr/>
              <p:nvPr/>
            </p:nvSpPr>
            <p:spPr>
              <a:xfrm>
                <a:off x="3080370" y="4838471"/>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1" name="Rektangel 1520">
                <a:extLst>
                  <a:ext uri="{FF2B5EF4-FFF2-40B4-BE49-F238E27FC236}">
                    <a16:creationId xmlns:a16="http://schemas.microsoft.com/office/drawing/2014/main" id="{6E1567B5-E344-443D-BE60-258796B8B793}"/>
                  </a:ext>
                </a:extLst>
              </p:cNvPr>
              <p:cNvSpPr/>
              <p:nvPr/>
            </p:nvSpPr>
            <p:spPr>
              <a:xfrm>
                <a:off x="3395494"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2" name="Rektangel 1521">
                <a:extLst>
                  <a:ext uri="{FF2B5EF4-FFF2-40B4-BE49-F238E27FC236}">
                    <a16:creationId xmlns:a16="http://schemas.microsoft.com/office/drawing/2014/main" id="{8BCEA054-F616-4F3C-BEA9-2A97C4E7CC82}"/>
                  </a:ext>
                </a:extLst>
              </p:cNvPr>
              <p:cNvSpPr/>
              <p:nvPr/>
            </p:nvSpPr>
            <p:spPr>
              <a:xfrm>
                <a:off x="3478827"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3" name="Rektangel 1522">
                <a:extLst>
                  <a:ext uri="{FF2B5EF4-FFF2-40B4-BE49-F238E27FC236}">
                    <a16:creationId xmlns:a16="http://schemas.microsoft.com/office/drawing/2014/main" id="{B4A3893E-83E5-470C-8642-06FCEEC44CFF}"/>
                  </a:ext>
                </a:extLst>
              </p:cNvPr>
              <p:cNvSpPr/>
              <p:nvPr/>
            </p:nvSpPr>
            <p:spPr>
              <a:xfrm>
                <a:off x="3663350"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4" name="Rektangel 1523">
                <a:extLst>
                  <a:ext uri="{FF2B5EF4-FFF2-40B4-BE49-F238E27FC236}">
                    <a16:creationId xmlns:a16="http://schemas.microsoft.com/office/drawing/2014/main" id="{3355AD96-D93F-428D-A90F-A36F043482CA}"/>
                  </a:ext>
                </a:extLst>
              </p:cNvPr>
              <p:cNvSpPr/>
              <p:nvPr/>
            </p:nvSpPr>
            <p:spPr>
              <a:xfrm>
                <a:off x="3621412"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5" name="Rektangel 1524">
                <a:extLst>
                  <a:ext uri="{FF2B5EF4-FFF2-40B4-BE49-F238E27FC236}">
                    <a16:creationId xmlns:a16="http://schemas.microsoft.com/office/drawing/2014/main" id="{BB2B1872-1BFB-4B1E-960A-087EF0E8E292}"/>
                  </a:ext>
                </a:extLst>
              </p:cNvPr>
              <p:cNvSpPr/>
              <p:nvPr/>
            </p:nvSpPr>
            <p:spPr>
              <a:xfrm>
                <a:off x="3478827"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6" name="Rektangel 1525">
                <a:extLst>
                  <a:ext uri="{FF2B5EF4-FFF2-40B4-BE49-F238E27FC236}">
                    <a16:creationId xmlns:a16="http://schemas.microsoft.com/office/drawing/2014/main" id="{B53A2CB3-52CD-4BCF-A4C0-605810930A80}"/>
                  </a:ext>
                </a:extLst>
              </p:cNvPr>
              <p:cNvSpPr/>
              <p:nvPr/>
            </p:nvSpPr>
            <p:spPr>
              <a:xfrm>
                <a:off x="3621412"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7" name="Rektangel 1526">
                <a:extLst>
                  <a:ext uri="{FF2B5EF4-FFF2-40B4-BE49-F238E27FC236}">
                    <a16:creationId xmlns:a16="http://schemas.microsoft.com/office/drawing/2014/main" id="{C1CEC17E-651C-460C-A841-AFE0DBDFC0D1}"/>
                  </a:ext>
                </a:extLst>
              </p:cNvPr>
              <p:cNvSpPr/>
              <p:nvPr/>
            </p:nvSpPr>
            <p:spPr>
              <a:xfrm>
                <a:off x="3393403"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8" name="Rektangel 1527">
                <a:extLst>
                  <a:ext uri="{FF2B5EF4-FFF2-40B4-BE49-F238E27FC236}">
                    <a16:creationId xmlns:a16="http://schemas.microsoft.com/office/drawing/2014/main" id="{EE3D0283-F3F0-45C5-B33F-F394BCB103FB}"/>
                  </a:ext>
                </a:extLst>
              </p:cNvPr>
              <p:cNvSpPr/>
              <p:nvPr/>
            </p:nvSpPr>
            <p:spPr>
              <a:xfrm>
                <a:off x="3478827" y="4702432"/>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90" name="Gruppe 989">
              <a:extLst>
                <a:ext uri="{FF2B5EF4-FFF2-40B4-BE49-F238E27FC236}">
                  <a16:creationId xmlns:a16="http://schemas.microsoft.com/office/drawing/2014/main" id="{795DDC37-9A8D-4616-9FB0-3FFC0324F17A}"/>
                </a:ext>
              </a:extLst>
            </p:cNvPr>
            <p:cNvGrpSpPr/>
            <p:nvPr/>
          </p:nvGrpSpPr>
          <p:grpSpPr>
            <a:xfrm flipH="1">
              <a:off x="7204140" y="4675110"/>
              <a:ext cx="970004" cy="939600"/>
              <a:chOff x="1610213" y="4933721"/>
              <a:chExt cx="1169253" cy="1099213"/>
            </a:xfrm>
          </p:grpSpPr>
          <p:grpSp>
            <p:nvGrpSpPr>
              <p:cNvPr id="1473" name="Gruppe 1472">
                <a:extLst>
                  <a:ext uri="{FF2B5EF4-FFF2-40B4-BE49-F238E27FC236}">
                    <a16:creationId xmlns:a16="http://schemas.microsoft.com/office/drawing/2014/main" id="{38AB00E1-9DFF-4A85-A3EB-EE5EFDA28AEC}"/>
                  </a:ext>
                </a:extLst>
              </p:cNvPr>
              <p:cNvGrpSpPr/>
              <p:nvPr/>
            </p:nvGrpSpPr>
            <p:grpSpPr>
              <a:xfrm>
                <a:off x="2145228" y="5613320"/>
                <a:ext cx="165543" cy="419614"/>
                <a:chOff x="4852454" y="2916519"/>
                <a:chExt cx="278597" cy="366599"/>
              </a:xfrm>
            </p:grpSpPr>
            <p:sp>
              <p:nvSpPr>
                <p:cNvPr id="1479" name="Rektangel 1478">
                  <a:extLst>
                    <a:ext uri="{FF2B5EF4-FFF2-40B4-BE49-F238E27FC236}">
                      <a16:creationId xmlns:a16="http://schemas.microsoft.com/office/drawing/2014/main" id="{93098845-9AF8-4286-AF46-4A348319F5C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0" name="Rektangel: afrundede hjørner 1479">
                  <a:extLst>
                    <a:ext uri="{FF2B5EF4-FFF2-40B4-BE49-F238E27FC236}">
                      <a16:creationId xmlns:a16="http://schemas.microsoft.com/office/drawing/2014/main" id="{E07619C2-0C57-47E9-9578-7C1189192C34}"/>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74" name="Ellipse 1473">
                <a:extLst>
                  <a:ext uri="{FF2B5EF4-FFF2-40B4-BE49-F238E27FC236}">
                    <a16:creationId xmlns:a16="http://schemas.microsoft.com/office/drawing/2014/main" id="{A56D7D96-5AD4-419B-8C08-025CB25D46D4}"/>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5" name="Ellipse 1474">
                <a:extLst>
                  <a:ext uri="{FF2B5EF4-FFF2-40B4-BE49-F238E27FC236}">
                    <a16:creationId xmlns:a16="http://schemas.microsoft.com/office/drawing/2014/main" id="{249600D8-425D-4E28-A433-226568E51008}"/>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6" name="Ellipse 1475">
                <a:extLst>
                  <a:ext uri="{FF2B5EF4-FFF2-40B4-BE49-F238E27FC236}">
                    <a16:creationId xmlns:a16="http://schemas.microsoft.com/office/drawing/2014/main" id="{D453CB44-EFDD-44CA-BFDF-EBFE8D21E5CD}"/>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7" name="Ellipse 1476">
                <a:extLst>
                  <a:ext uri="{FF2B5EF4-FFF2-40B4-BE49-F238E27FC236}">
                    <a16:creationId xmlns:a16="http://schemas.microsoft.com/office/drawing/2014/main" id="{1D2CB689-A7DE-4668-ACC0-4B4EE279CF6E}"/>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8" name="Ellipse 1477">
                <a:extLst>
                  <a:ext uri="{FF2B5EF4-FFF2-40B4-BE49-F238E27FC236}">
                    <a16:creationId xmlns:a16="http://schemas.microsoft.com/office/drawing/2014/main" id="{C67CC128-530B-4782-A5AA-E2CB7EB145E3}"/>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991" name="Rektangel 990">
              <a:extLst>
                <a:ext uri="{FF2B5EF4-FFF2-40B4-BE49-F238E27FC236}">
                  <a16:creationId xmlns:a16="http://schemas.microsoft.com/office/drawing/2014/main" id="{779A918B-23AB-4132-A684-314A1D545A4F}"/>
                </a:ext>
              </a:extLst>
            </p:cNvPr>
            <p:cNvSpPr/>
            <p:nvPr/>
          </p:nvSpPr>
          <p:spPr>
            <a:xfrm rot="5400000">
              <a:off x="7638420" y="5241726"/>
              <a:ext cx="750377" cy="2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2" name="Rektangel 991">
              <a:extLst>
                <a:ext uri="{FF2B5EF4-FFF2-40B4-BE49-F238E27FC236}">
                  <a16:creationId xmlns:a16="http://schemas.microsoft.com/office/drawing/2014/main" id="{4588BBC6-80C9-4C22-945B-5A2D49ACB10B}"/>
                </a:ext>
              </a:extLst>
            </p:cNvPr>
            <p:cNvSpPr/>
            <p:nvPr/>
          </p:nvSpPr>
          <p:spPr>
            <a:xfrm>
              <a:off x="8486812" y="4838095"/>
              <a:ext cx="1184999" cy="1142492"/>
            </a:xfrm>
            <a:prstGeom prst="rect">
              <a:avLst/>
            </a:prstGeom>
            <a:gradFill flip="none" rotWithShape="1">
              <a:gsLst>
                <a:gs pos="63000">
                  <a:srgbClr val="8F5757"/>
                </a:gs>
                <a:gs pos="21000">
                  <a:srgbClr val="8F5757"/>
                </a:gs>
                <a:gs pos="0">
                  <a:srgbClr val="8B6767"/>
                </a:gs>
                <a:gs pos="100000">
                  <a:srgbClr val="91616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3" name="Rektangel 992">
              <a:extLst>
                <a:ext uri="{FF2B5EF4-FFF2-40B4-BE49-F238E27FC236}">
                  <a16:creationId xmlns:a16="http://schemas.microsoft.com/office/drawing/2014/main" id="{14E08DC0-85ED-48C9-8A15-91F0EDD8B141}"/>
                </a:ext>
              </a:extLst>
            </p:cNvPr>
            <p:cNvSpPr/>
            <p:nvPr/>
          </p:nvSpPr>
          <p:spPr>
            <a:xfrm>
              <a:off x="9147798" y="4849666"/>
              <a:ext cx="353539" cy="1128210"/>
            </a:xfrm>
            <a:prstGeom prst="rect">
              <a:avLst/>
            </a:prstGeom>
            <a:gradFill flip="none" rotWithShape="1">
              <a:gsLst>
                <a:gs pos="39000">
                  <a:srgbClr val="8F5757"/>
                </a:gs>
                <a:gs pos="0">
                  <a:srgbClr val="8B6767"/>
                </a:gs>
                <a:gs pos="100000">
                  <a:srgbClr val="916161"/>
                </a:gs>
              </a:gsLst>
              <a:lin ang="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994" name="Gruppe 993">
              <a:extLst>
                <a:ext uri="{FF2B5EF4-FFF2-40B4-BE49-F238E27FC236}">
                  <a16:creationId xmlns:a16="http://schemas.microsoft.com/office/drawing/2014/main" id="{94231055-E2DF-4C01-8577-DC3E854C65C7}"/>
                </a:ext>
              </a:extLst>
            </p:cNvPr>
            <p:cNvGrpSpPr/>
            <p:nvPr/>
          </p:nvGrpSpPr>
          <p:grpSpPr>
            <a:xfrm>
              <a:off x="4163020" y="3004456"/>
              <a:ext cx="3554706" cy="2971852"/>
              <a:chOff x="1654814" y="2111604"/>
              <a:chExt cx="4529480" cy="3923488"/>
            </a:xfrm>
          </p:grpSpPr>
          <p:sp>
            <p:nvSpPr>
              <p:cNvPr id="1108" name="Rektangel: afrundede hjørner 1107">
                <a:extLst>
                  <a:ext uri="{FF2B5EF4-FFF2-40B4-BE49-F238E27FC236}">
                    <a16:creationId xmlns:a16="http://schemas.microsoft.com/office/drawing/2014/main" id="{A862F8AF-E8A7-4DFA-A100-C874C7B1098C}"/>
                  </a:ext>
                </a:extLst>
              </p:cNvPr>
              <p:cNvSpPr/>
              <p:nvPr/>
            </p:nvSpPr>
            <p:spPr>
              <a:xfrm>
                <a:off x="5666845" y="2201220"/>
                <a:ext cx="40786" cy="479352"/>
              </a:xfrm>
              <a:prstGeom prst="roundRect">
                <a:avLst>
                  <a:gd name="adj" fmla="val 32882"/>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9" name="Rektangel: afrundede hjørner 1108">
                <a:extLst>
                  <a:ext uri="{FF2B5EF4-FFF2-40B4-BE49-F238E27FC236}">
                    <a16:creationId xmlns:a16="http://schemas.microsoft.com/office/drawing/2014/main" id="{39A12C18-335D-472B-8DEB-24EB1FD4A0FA}"/>
                  </a:ext>
                </a:extLst>
              </p:cNvPr>
              <p:cNvSpPr/>
              <p:nvPr/>
            </p:nvSpPr>
            <p:spPr>
              <a:xfrm>
                <a:off x="5594613" y="2584720"/>
                <a:ext cx="185142" cy="273382"/>
              </a:xfrm>
              <a:prstGeom prst="roundRect">
                <a:avLst>
                  <a:gd name="adj" fmla="val 3288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0" name="Rektangel: afrundede hjørner 1109">
                <a:extLst>
                  <a:ext uri="{FF2B5EF4-FFF2-40B4-BE49-F238E27FC236}">
                    <a16:creationId xmlns:a16="http://schemas.microsoft.com/office/drawing/2014/main" id="{C01F0A7B-1F59-4F65-AE50-C8F3A44CAF69}"/>
                  </a:ext>
                </a:extLst>
              </p:cNvPr>
              <p:cNvSpPr/>
              <p:nvPr/>
            </p:nvSpPr>
            <p:spPr>
              <a:xfrm>
                <a:off x="5503218" y="2638500"/>
                <a:ext cx="367281" cy="273382"/>
              </a:xfrm>
              <a:prstGeom prst="roundRect">
                <a:avLst>
                  <a:gd name="adj" fmla="val 32882"/>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11" name="Gruppe 1110">
                <a:extLst>
                  <a:ext uri="{FF2B5EF4-FFF2-40B4-BE49-F238E27FC236}">
                    <a16:creationId xmlns:a16="http://schemas.microsoft.com/office/drawing/2014/main" id="{D2005D57-423F-4622-97EF-57446BCEC05D}"/>
                  </a:ext>
                </a:extLst>
              </p:cNvPr>
              <p:cNvGrpSpPr/>
              <p:nvPr/>
            </p:nvGrpSpPr>
            <p:grpSpPr>
              <a:xfrm>
                <a:off x="2852905" y="4409245"/>
                <a:ext cx="1032122" cy="975758"/>
                <a:chOff x="1610213" y="4933721"/>
                <a:chExt cx="1169253" cy="1099213"/>
              </a:xfrm>
            </p:grpSpPr>
            <p:grpSp>
              <p:nvGrpSpPr>
                <p:cNvPr id="1465" name="Gruppe 1464">
                  <a:extLst>
                    <a:ext uri="{FF2B5EF4-FFF2-40B4-BE49-F238E27FC236}">
                      <a16:creationId xmlns:a16="http://schemas.microsoft.com/office/drawing/2014/main" id="{FC800A27-203C-47F4-924D-F6C4EE018B1B}"/>
                    </a:ext>
                  </a:extLst>
                </p:cNvPr>
                <p:cNvGrpSpPr/>
                <p:nvPr/>
              </p:nvGrpSpPr>
              <p:grpSpPr>
                <a:xfrm>
                  <a:off x="2145228" y="5613320"/>
                  <a:ext cx="165543" cy="419614"/>
                  <a:chOff x="4852454" y="2916519"/>
                  <a:chExt cx="278597" cy="366599"/>
                </a:xfrm>
              </p:grpSpPr>
              <p:sp>
                <p:nvSpPr>
                  <p:cNvPr id="1471" name="Rektangel 1470">
                    <a:extLst>
                      <a:ext uri="{FF2B5EF4-FFF2-40B4-BE49-F238E27FC236}">
                        <a16:creationId xmlns:a16="http://schemas.microsoft.com/office/drawing/2014/main" id="{73451B0D-32ED-4BCC-9B42-80758C1E9390}"/>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2" name="Rektangel: afrundede hjørner 1471">
                    <a:extLst>
                      <a:ext uri="{FF2B5EF4-FFF2-40B4-BE49-F238E27FC236}">
                        <a16:creationId xmlns:a16="http://schemas.microsoft.com/office/drawing/2014/main" id="{E2D3CBA6-1440-4C04-9E4E-9E7982B14790}"/>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66" name="Ellipse 1465">
                  <a:extLst>
                    <a:ext uri="{FF2B5EF4-FFF2-40B4-BE49-F238E27FC236}">
                      <a16:creationId xmlns:a16="http://schemas.microsoft.com/office/drawing/2014/main" id="{F24D4AA2-5505-4FDD-9010-07BE835DB5F0}"/>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7" name="Ellipse 1466">
                  <a:extLst>
                    <a:ext uri="{FF2B5EF4-FFF2-40B4-BE49-F238E27FC236}">
                      <a16:creationId xmlns:a16="http://schemas.microsoft.com/office/drawing/2014/main" id="{8F8FD3A9-376D-4313-BF47-1F43E927992E}"/>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8" name="Ellipse 1467">
                  <a:extLst>
                    <a:ext uri="{FF2B5EF4-FFF2-40B4-BE49-F238E27FC236}">
                      <a16:creationId xmlns:a16="http://schemas.microsoft.com/office/drawing/2014/main" id="{70348CB7-221F-4219-A076-81FD2C502759}"/>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9" name="Ellipse 1468">
                  <a:extLst>
                    <a:ext uri="{FF2B5EF4-FFF2-40B4-BE49-F238E27FC236}">
                      <a16:creationId xmlns:a16="http://schemas.microsoft.com/office/drawing/2014/main" id="{7FD634F6-49D0-4126-A901-FB34C445B8A6}"/>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0" name="Ellipse 1469">
                  <a:extLst>
                    <a:ext uri="{FF2B5EF4-FFF2-40B4-BE49-F238E27FC236}">
                      <a16:creationId xmlns:a16="http://schemas.microsoft.com/office/drawing/2014/main" id="{0FEEFA4A-EB56-4280-8491-E4C134B1EBBF}"/>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12" name="Gruppe 1111">
                <a:extLst>
                  <a:ext uri="{FF2B5EF4-FFF2-40B4-BE49-F238E27FC236}">
                    <a16:creationId xmlns:a16="http://schemas.microsoft.com/office/drawing/2014/main" id="{D28715FD-DF05-4622-B65E-DC81D0D65909}"/>
                  </a:ext>
                </a:extLst>
              </p:cNvPr>
              <p:cNvGrpSpPr/>
              <p:nvPr/>
            </p:nvGrpSpPr>
            <p:grpSpPr>
              <a:xfrm flipH="1">
                <a:off x="4708158" y="4232264"/>
                <a:ext cx="1032122" cy="975758"/>
                <a:chOff x="1610213" y="4933721"/>
                <a:chExt cx="1169253" cy="1099213"/>
              </a:xfrm>
            </p:grpSpPr>
            <p:grpSp>
              <p:nvGrpSpPr>
                <p:cNvPr id="1457" name="Gruppe 1456">
                  <a:extLst>
                    <a:ext uri="{FF2B5EF4-FFF2-40B4-BE49-F238E27FC236}">
                      <a16:creationId xmlns:a16="http://schemas.microsoft.com/office/drawing/2014/main" id="{7E9BB4BE-BFCC-4EE7-BC52-98BA229391F1}"/>
                    </a:ext>
                  </a:extLst>
                </p:cNvPr>
                <p:cNvGrpSpPr/>
                <p:nvPr/>
              </p:nvGrpSpPr>
              <p:grpSpPr>
                <a:xfrm>
                  <a:off x="2145228" y="5613320"/>
                  <a:ext cx="165543" cy="419614"/>
                  <a:chOff x="4852454" y="2916519"/>
                  <a:chExt cx="278597" cy="366599"/>
                </a:xfrm>
              </p:grpSpPr>
              <p:sp>
                <p:nvSpPr>
                  <p:cNvPr id="1463" name="Rektangel 1462">
                    <a:extLst>
                      <a:ext uri="{FF2B5EF4-FFF2-40B4-BE49-F238E27FC236}">
                        <a16:creationId xmlns:a16="http://schemas.microsoft.com/office/drawing/2014/main" id="{15D6957A-6614-4A09-8462-C7AE7DAC1122}"/>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4" name="Rektangel: afrundede hjørner 1463">
                    <a:extLst>
                      <a:ext uri="{FF2B5EF4-FFF2-40B4-BE49-F238E27FC236}">
                        <a16:creationId xmlns:a16="http://schemas.microsoft.com/office/drawing/2014/main" id="{DC4F8D03-4721-425C-8E52-1668652EF92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58" name="Ellipse 1457">
                  <a:extLst>
                    <a:ext uri="{FF2B5EF4-FFF2-40B4-BE49-F238E27FC236}">
                      <a16:creationId xmlns:a16="http://schemas.microsoft.com/office/drawing/2014/main" id="{F083FBF6-9352-43D3-8651-2F7543ADF3CE}"/>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9" name="Ellipse 1458">
                  <a:extLst>
                    <a:ext uri="{FF2B5EF4-FFF2-40B4-BE49-F238E27FC236}">
                      <a16:creationId xmlns:a16="http://schemas.microsoft.com/office/drawing/2014/main" id="{4687B2C8-64A4-4D06-A83E-8F0142703E83}"/>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0" name="Ellipse 1459">
                  <a:extLst>
                    <a:ext uri="{FF2B5EF4-FFF2-40B4-BE49-F238E27FC236}">
                      <a16:creationId xmlns:a16="http://schemas.microsoft.com/office/drawing/2014/main" id="{FD423282-F89F-4419-87A9-EAEDB1E3E915}"/>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1" name="Ellipse 1460">
                  <a:extLst>
                    <a:ext uri="{FF2B5EF4-FFF2-40B4-BE49-F238E27FC236}">
                      <a16:creationId xmlns:a16="http://schemas.microsoft.com/office/drawing/2014/main" id="{61507A6D-49B6-42DC-B55D-98643991BB9C}"/>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2" name="Ellipse 1461">
                  <a:extLst>
                    <a:ext uri="{FF2B5EF4-FFF2-40B4-BE49-F238E27FC236}">
                      <a16:creationId xmlns:a16="http://schemas.microsoft.com/office/drawing/2014/main" id="{1276DF44-260C-4845-9743-DDE13CE61F6C}"/>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13" name="Gruppe 1112">
                <a:extLst>
                  <a:ext uri="{FF2B5EF4-FFF2-40B4-BE49-F238E27FC236}">
                    <a16:creationId xmlns:a16="http://schemas.microsoft.com/office/drawing/2014/main" id="{C96A1AA6-2495-4857-B187-A2F5C75C3B87}"/>
                  </a:ext>
                </a:extLst>
              </p:cNvPr>
              <p:cNvGrpSpPr/>
              <p:nvPr/>
            </p:nvGrpSpPr>
            <p:grpSpPr>
              <a:xfrm>
                <a:off x="1654814" y="4240269"/>
                <a:ext cx="1167307" cy="975758"/>
                <a:chOff x="1501738" y="4933721"/>
                <a:chExt cx="1322399" cy="1099213"/>
              </a:xfrm>
            </p:grpSpPr>
            <p:grpSp>
              <p:nvGrpSpPr>
                <p:cNvPr id="1449" name="Gruppe 1448">
                  <a:extLst>
                    <a:ext uri="{FF2B5EF4-FFF2-40B4-BE49-F238E27FC236}">
                      <a16:creationId xmlns:a16="http://schemas.microsoft.com/office/drawing/2014/main" id="{D07584FA-5999-4FFF-9E92-4AB8F757D7BB}"/>
                    </a:ext>
                  </a:extLst>
                </p:cNvPr>
                <p:cNvGrpSpPr/>
                <p:nvPr/>
              </p:nvGrpSpPr>
              <p:grpSpPr>
                <a:xfrm>
                  <a:off x="2145228" y="5613320"/>
                  <a:ext cx="165543" cy="419614"/>
                  <a:chOff x="4852454" y="2916519"/>
                  <a:chExt cx="278597" cy="366599"/>
                </a:xfrm>
              </p:grpSpPr>
              <p:sp>
                <p:nvSpPr>
                  <p:cNvPr id="1455" name="Rektangel 1454">
                    <a:extLst>
                      <a:ext uri="{FF2B5EF4-FFF2-40B4-BE49-F238E27FC236}">
                        <a16:creationId xmlns:a16="http://schemas.microsoft.com/office/drawing/2014/main" id="{02261D1C-98E5-4596-A508-E714B7E1A52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6" name="Rektangel: afrundede hjørner 1455">
                    <a:extLst>
                      <a:ext uri="{FF2B5EF4-FFF2-40B4-BE49-F238E27FC236}">
                        <a16:creationId xmlns:a16="http://schemas.microsoft.com/office/drawing/2014/main" id="{F6874153-3C32-44A8-848B-CD25BD8DB963}"/>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50" name="Ellipse 1449">
                  <a:extLst>
                    <a:ext uri="{FF2B5EF4-FFF2-40B4-BE49-F238E27FC236}">
                      <a16:creationId xmlns:a16="http://schemas.microsoft.com/office/drawing/2014/main" id="{E997C15C-2608-490C-955B-09948A23F620}"/>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1" name="Ellipse 1450">
                  <a:extLst>
                    <a:ext uri="{FF2B5EF4-FFF2-40B4-BE49-F238E27FC236}">
                      <a16:creationId xmlns:a16="http://schemas.microsoft.com/office/drawing/2014/main" id="{1BDB4B5B-E623-4D32-A9B3-7822EDAAB09A}"/>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2" name="Ellipse 1451">
                  <a:extLst>
                    <a:ext uri="{FF2B5EF4-FFF2-40B4-BE49-F238E27FC236}">
                      <a16:creationId xmlns:a16="http://schemas.microsoft.com/office/drawing/2014/main" id="{C9B69FC1-61EA-48DC-875A-6CAA6E2A55A6}"/>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3" name="Ellipse 1452">
                  <a:extLst>
                    <a:ext uri="{FF2B5EF4-FFF2-40B4-BE49-F238E27FC236}">
                      <a16:creationId xmlns:a16="http://schemas.microsoft.com/office/drawing/2014/main" id="{F0D05405-5F45-4058-85ED-87181B5E3C4C}"/>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4" name="Ellipse 1453">
                  <a:extLst>
                    <a:ext uri="{FF2B5EF4-FFF2-40B4-BE49-F238E27FC236}">
                      <a16:creationId xmlns:a16="http://schemas.microsoft.com/office/drawing/2014/main" id="{0571656E-18D0-4B66-8D60-F4E4645BE8C1}"/>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14" name="Rektangel 1113">
                <a:extLst>
                  <a:ext uri="{FF2B5EF4-FFF2-40B4-BE49-F238E27FC236}">
                    <a16:creationId xmlns:a16="http://schemas.microsoft.com/office/drawing/2014/main" id="{886E7A65-7BCA-4D11-9D9B-D8DF7DE282A0}"/>
                  </a:ext>
                </a:extLst>
              </p:cNvPr>
              <p:cNvSpPr/>
              <p:nvPr/>
            </p:nvSpPr>
            <p:spPr>
              <a:xfrm>
                <a:off x="5349022" y="3608934"/>
                <a:ext cx="676596" cy="49331"/>
              </a:xfrm>
              <a:prstGeom prst="rect">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5" name="Rektangel 1114">
                <a:extLst>
                  <a:ext uri="{FF2B5EF4-FFF2-40B4-BE49-F238E27FC236}">
                    <a16:creationId xmlns:a16="http://schemas.microsoft.com/office/drawing/2014/main" id="{EC9DEA40-0289-42B6-B242-F8015329896E}"/>
                  </a:ext>
                </a:extLst>
              </p:cNvPr>
              <p:cNvSpPr/>
              <p:nvPr/>
            </p:nvSpPr>
            <p:spPr>
              <a:xfrm>
                <a:off x="5369458" y="3024191"/>
                <a:ext cx="635557" cy="151986"/>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6" name="Rektangel 1115">
                <a:extLst>
                  <a:ext uri="{FF2B5EF4-FFF2-40B4-BE49-F238E27FC236}">
                    <a16:creationId xmlns:a16="http://schemas.microsoft.com/office/drawing/2014/main" id="{794712A0-2140-498D-87F6-3F083DE137DD}"/>
                  </a:ext>
                </a:extLst>
              </p:cNvPr>
              <p:cNvSpPr/>
              <p:nvPr/>
            </p:nvSpPr>
            <p:spPr>
              <a:xfrm>
                <a:off x="5322102" y="3649311"/>
                <a:ext cx="730271" cy="2383866"/>
              </a:xfrm>
              <a:prstGeom prst="rect">
                <a:avLst/>
              </a:prstGeom>
              <a:gradFill flip="none" rotWithShape="1">
                <a:gsLst>
                  <a:gs pos="63000">
                    <a:srgbClr val="A66262"/>
                  </a:gs>
                  <a:gs pos="21000">
                    <a:srgbClr val="9D4949"/>
                  </a:gs>
                  <a:gs pos="0">
                    <a:srgbClr val="A66262"/>
                  </a:gs>
                  <a:gs pos="100000">
                    <a:srgbClr val="9D494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7" name="Rektangel 1116">
                <a:extLst>
                  <a:ext uri="{FF2B5EF4-FFF2-40B4-BE49-F238E27FC236}">
                    <a16:creationId xmlns:a16="http://schemas.microsoft.com/office/drawing/2014/main" id="{A17B26DD-FEB9-4A06-9913-F24913919542}"/>
                  </a:ext>
                </a:extLst>
              </p:cNvPr>
              <p:cNvSpPr/>
              <p:nvPr/>
            </p:nvSpPr>
            <p:spPr>
              <a:xfrm>
                <a:off x="1827227" y="4970502"/>
                <a:ext cx="4119074" cy="1051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18" name="Gruppe 1117">
                <a:extLst>
                  <a:ext uri="{FF2B5EF4-FFF2-40B4-BE49-F238E27FC236}">
                    <a16:creationId xmlns:a16="http://schemas.microsoft.com/office/drawing/2014/main" id="{07FB93FD-EA92-4331-A87C-6C8ABAE1CE93}"/>
                  </a:ext>
                </a:extLst>
              </p:cNvPr>
              <p:cNvGrpSpPr/>
              <p:nvPr/>
            </p:nvGrpSpPr>
            <p:grpSpPr>
              <a:xfrm>
                <a:off x="1698371" y="4660669"/>
                <a:ext cx="4376784" cy="325426"/>
                <a:chOff x="1209635" y="3152432"/>
                <a:chExt cx="9240230" cy="585788"/>
              </a:xfrm>
            </p:grpSpPr>
            <p:sp>
              <p:nvSpPr>
                <p:cNvPr id="1446" name="Retvinklet trekant 1445">
                  <a:extLst>
                    <a:ext uri="{FF2B5EF4-FFF2-40B4-BE49-F238E27FC236}">
                      <a16:creationId xmlns:a16="http://schemas.microsoft.com/office/drawing/2014/main" id="{5060644D-E60C-4B8B-A519-29D0B647BFB1}"/>
                    </a:ext>
                  </a:extLst>
                </p:cNvPr>
                <p:cNvSpPr/>
                <p:nvPr/>
              </p:nvSpPr>
              <p:spPr>
                <a:xfrm>
                  <a:off x="9572041"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47" name="Rektangel 1446">
                  <a:extLst>
                    <a:ext uri="{FF2B5EF4-FFF2-40B4-BE49-F238E27FC236}">
                      <a16:creationId xmlns:a16="http://schemas.microsoft.com/office/drawing/2014/main" id="{C91F750F-0949-4F73-A361-9D50652468A9}"/>
                    </a:ext>
                  </a:extLst>
                </p:cNvPr>
                <p:cNvSpPr/>
                <p:nvPr/>
              </p:nvSpPr>
              <p:spPr>
                <a:xfrm>
                  <a:off x="2087459" y="3152432"/>
                  <a:ext cx="7484582" cy="585788"/>
                </a:xfrm>
                <a:prstGeom prst="rect">
                  <a:avLst/>
                </a:prstGeom>
                <a:gradFill flip="none" rotWithShape="1">
                  <a:gsLst>
                    <a:gs pos="0">
                      <a:srgbClr val="9D4949"/>
                    </a:gs>
                    <a:gs pos="24000">
                      <a:srgbClr val="874A49"/>
                    </a:gs>
                    <a:gs pos="53000">
                      <a:srgbClr val="9D4949"/>
                    </a:gs>
                    <a:gs pos="76000">
                      <a:srgbClr val="874A49"/>
                    </a:gs>
                    <a:gs pos="100000">
                      <a:srgbClr val="9D49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48" name="Retvinklet trekant 1447">
                  <a:extLst>
                    <a:ext uri="{FF2B5EF4-FFF2-40B4-BE49-F238E27FC236}">
                      <a16:creationId xmlns:a16="http://schemas.microsoft.com/office/drawing/2014/main" id="{AEAE42CD-28E3-4200-8BB4-192A152E9F32}"/>
                    </a:ext>
                  </a:extLst>
                </p:cNvPr>
                <p:cNvSpPr/>
                <p:nvPr/>
              </p:nvSpPr>
              <p:spPr>
                <a:xfrm flipH="1">
                  <a:off x="1209635"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19" name="Rektangel 1118">
                <a:extLst>
                  <a:ext uri="{FF2B5EF4-FFF2-40B4-BE49-F238E27FC236}">
                    <a16:creationId xmlns:a16="http://schemas.microsoft.com/office/drawing/2014/main" id="{9BA742B7-5D69-4648-ADFE-4D627F42B16E}"/>
                  </a:ext>
                </a:extLst>
              </p:cNvPr>
              <p:cNvSpPr/>
              <p:nvPr/>
            </p:nvSpPr>
            <p:spPr>
              <a:xfrm>
                <a:off x="1698371" y="5054175"/>
                <a:ext cx="4376784" cy="25399"/>
              </a:xfrm>
              <a:prstGeom prst="rect">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20" name="Rektangel 1119">
                <a:extLst>
                  <a:ext uri="{FF2B5EF4-FFF2-40B4-BE49-F238E27FC236}">
                    <a16:creationId xmlns:a16="http://schemas.microsoft.com/office/drawing/2014/main" id="{EC8D5062-A6A5-4FB3-846E-AC7CADE356F3}"/>
                  </a:ext>
                </a:extLst>
              </p:cNvPr>
              <p:cNvSpPr/>
              <p:nvPr/>
            </p:nvSpPr>
            <p:spPr>
              <a:xfrm>
                <a:off x="1718358" y="5079574"/>
                <a:ext cx="4336810" cy="953603"/>
              </a:xfrm>
              <a:prstGeom prst="rect">
                <a:avLst/>
              </a:prstGeom>
              <a:gradFill flip="none" rotWithShape="1">
                <a:gsLst>
                  <a:gs pos="63000">
                    <a:srgbClr val="A66262"/>
                  </a:gs>
                  <a:gs pos="21000">
                    <a:srgbClr val="9D4949"/>
                  </a:gs>
                  <a:gs pos="0">
                    <a:srgbClr val="945E5E"/>
                  </a:gs>
                  <a:gs pos="100000">
                    <a:srgbClr val="945E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21" name="Gruppe 1120">
                <a:extLst>
                  <a:ext uri="{FF2B5EF4-FFF2-40B4-BE49-F238E27FC236}">
                    <a16:creationId xmlns:a16="http://schemas.microsoft.com/office/drawing/2014/main" id="{914ED149-52FA-4E78-9E85-D389D014E6DA}"/>
                  </a:ext>
                </a:extLst>
              </p:cNvPr>
              <p:cNvGrpSpPr/>
              <p:nvPr/>
            </p:nvGrpSpPr>
            <p:grpSpPr>
              <a:xfrm>
                <a:off x="1827227" y="5182532"/>
                <a:ext cx="110215" cy="202903"/>
                <a:chOff x="1758507" y="5170209"/>
                <a:chExt cx="156925" cy="285896"/>
              </a:xfrm>
            </p:grpSpPr>
            <p:sp>
              <p:nvSpPr>
                <p:cNvPr id="1443" name="Rektangel 1442">
                  <a:extLst>
                    <a:ext uri="{FF2B5EF4-FFF2-40B4-BE49-F238E27FC236}">
                      <a16:creationId xmlns:a16="http://schemas.microsoft.com/office/drawing/2014/main" id="{2808BCCD-82CD-4F52-ABEA-B1B8B664355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44" name="Lige forbindelse 1443">
                  <a:extLst>
                    <a:ext uri="{FF2B5EF4-FFF2-40B4-BE49-F238E27FC236}">
                      <a16:creationId xmlns:a16="http://schemas.microsoft.com/office/drawing/2014/main" id="{78CE9889-DA57-4BE1-9C68-19B2B01DB366}"/>
                    </a:ext>
                  </a:extLst>
                </p:cNvPr>
                <p:cNvCxnSpPr>
                  <a:cxnSpLocks/>
                  <a:stCxn id="1443" idx="0"/>
                  <a:endCxn id="144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45" name="Lige forbindelse 1444">
                  <a:extLst>
                    <a:ext uri="{FF2B5EF4-FFF2-40B4-BE49-F238E27FC236}">
                      <a16:creationId xmlns:a16="http://schemas.microsoft.com/office/drawing/2014/main" id="{B1073E62-5706-470F-865F-497ADD036BF2}"/>
                    </a:ext>
                  </a:extLst>
                </p:cNvPr>
                <p:cNvCxnSpPr>
                  <a:cxnSpLocks/>
                  <a:stCxn id="1443" idx="1"/>
                  <a:endCxn id="144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2" name="Gruppe 1121">
                <a:extLst>
                  <a:ext uri="{FF2B5EF4-FFF2-40B4-BE49-F238E27FC236}">
                    <a16:creationId xmlns:a16="http://schemas.microsoft.com/office/drawing/2014/main" id="{622F9377-6E11-4728-BA1F-65058314354B}"/>
                  </a:ext>
                </a:extLst>
              </p:cNvPr>
              <p:cNvGrpSpPr/>
              <p:nvPr/>
            </p:nvGrpSpPr>
            <p:grpSpPr>
              <a:xfrm>
                <a:off x="2018117" y="5182532"/>
                <a:ext cx="110215" cy="202903"/>
                <a:chOff x="1758507" y="5170209"/>
                <a:chExt cx="156925" cy="285896"/>
              </a:xfrm>
            </p:grpSpPr>
            <p:sp>
              <p:nvSpPr>
                <p:cNvPr id="1440" name="Rektangel 1439">
                  <a:extLst>
                    <a:ext uri="{FF2B5EF4-FFF2-40B4-BE49-F238E27FC236}">
                      <a16:creationId xmlns:a16="http://schemas.microsoft.com/office/drawing/2014/main" id="{18ECFB4A-CF15-41BD-A05E-648393F8A7C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41" name="Lige forbindelse 1440">
                  <a:extLst>
                    <a:ext uri="{FF2B5EF4-FFF2-40B4-BE49-F238E27FC236}">
                      <a16:creationId xmlns:a16="http://schemas.microsoft.com/office/drawing/2014/main" id="{D96FCD53-5DFA-4FCD-8296-22DAFAF572F0}"/>
                    </a:ext>
                  </a:extLst>
                </p:cNvPr>
                <p:cNvCxnSpPr>
                  <a:cxnSpLocks/>
                  <a:stCxn id="1440" idx="0"/>
                  <a:endCxn id="144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42" name="Lige forbindelse 1441">
                  <a:extLst>
                    <a:ext uri="{FF2B5EF4-FFF2-40B4-BE49-F238E27FC236}">
                      <a16:creationId xmlns:a16="http://schemas.microsoft.com/office/drawing/2014/main" id="{6C40197E-7340-4266-AE6A-42B9F1054C76}"/>
                    </a:ext>
                  </a:extLst>
                </p:cNvPr>
                <p:cNvCxnSpPr>
                  <a:cxnSpLocks/>
                  <a:stCxn id="1440" idx="1"/>
                  <a:endCxn id="144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3" name="Gruppe 1122">
                <a:extLst>
                  <a:ext uri="{FF2B5EF4-FFF2-40B4-BE49-F238E27FC236}">
                    <a16:creationId xmlns:a16="http://schemas.microsoft.com/office/drawing/2014/main" id="{504FCF5C-3010-4A8E-93C0-AC3B054E32F4}"/>
                  </a:ext>
                </a:extLst>
              </p:cNvPr>
              <p:cNvGrpSpPr/>
              <p:nvPr/>
            </p:nvGrpSpPr>
            <p:grpSpPr>
              <a:xfrm>
                <a:off x="2209008" y="5182532"/>
                <a:ext cx="110215" cy="202903"/>
                <a:chOff x="1758507" y="5170209"/>
                <a:chExt cx="156925" cy="285896"/>
              </a:xfrm>
            </p:grpSpPr>
            <p:sp>
              <p:nvSpPr>
                <p:cNvPr id="1437" name="Rektangel 1436">
                  <a:extLst>
                    <a:ext uri="{FF2B5EF4-FFF2-40B4-BE49-F238E27FC236}">
                      <a16:creationId xmlns:a16="http://schemas.microsoft.com/office/drawing/2014/main" id="{757623A4-B49F-4248-BFC1-FF3BEF5121F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8" name="Lige forbindelse 1437">
                  <a:extLst>
                    <a:ext uri="{FF2B5EF4-FFF2-40B4-BE49-F238E27FC236}">
                      <a16:creationId xmlns:a16="http://schemas.microsoft.com/office/drawing/2014/main" id="{1861A36A-434B-432D-B8F7-F2404EB6469B}"/>
                    </a:ext>
                  </a:extLst>
                </p:cNvPr>
                <p:cNvCxnSpPr>
                  <a:cxnSpLocks/>
                  <a:stCxn id="1437" idx="0"/>
                  <a:endCxn id="143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9" name="Lige forbindelse 1438">
                  <a:extLst>
                    <a:ext uri="{FF2B5EF4-FFF2-40B4-BE49-F238E27FC236}">
                      <a16:creationId xmlns:a16="http://schemas.microsoft.com/office/drawing/2014/main" id="{91BF85F8-48A2-4C9A-9A5D-3CCD5E414B23}"/>
                    </a:ext>
                  </a:extLst>
                </p:cNvPr>
                <p:cNvCxnSpPr>
                  <a:cxnSpLocks/>
                  <a:stCxn id="1437" idx="1"/>
                  <a:endCxn id="143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4" name="Gruppe 1123">
                <a:extLst>
                  <a:ext uri="{FF2B5EF4-FFF2-40B4-BE49-F238E27FC236}">
                    <a16:creationId xmlns:a16="http://schemas.microsoft.com/office/drawing/2014/main" id="{C440B6E9-6836-4233-8EEC-588622106987}"/>
                  </a:ext>
                </a:extLst>
              </p:cNvPr>
              <p:cNvGrpSpPr/>
              <p:nvPr/>
            </p:nvGrpSpPr>
            <p:grpSpPr>
              <a:xfrm>
                <a:off x="2399898" y="5182532"/>
                <a:ext cx="110215" cy="202903"/>
                <a:chOff x="1758507" y="5170209"/>
                <a:chExt cx="156925" cy="285896"/>
              </a:xfrm>
            </p:grpSpPr>
            <p:sp>
              <p:nvSpPr>
                <p:cNvPr id="1434" name="Rektangel 1433">
                  <a:extLst>
                    <a:ext uri="{FF2B5EF4-FFF2-40B4-BE49-F238E27FC236}">
                      <a16:creationId xmlns:a16="http://schemas.microsoft.com/office/drawing/2014/main" id="{0B633FD7-FD01-4F03-9F01-A2CADC2F8DF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5" name="Lige forbindelse 1434">
                  <a:extLst>
                    <a:ext uri="{FF2B5EF4-FFF2-40B4-BE49-F238E27FC236}">
                      <a16:creationId xmlns:a16="http://schemas.microsoft.com/office/drawing/2014/main" id="{B8F8FCE2-5AB6-445F-B0F6-BB21087907A0}"/>
                    </a:ext>
                  </a:extLst>
                </p:cNvPr>
                <p:cNvCxnSpPr>
                  <a:cxnSpLocks/>
                  <a:stCxn id="1434" idx="0"/>
                  <a:endCxn id="143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6" name="Lige forbindelse 1435">
                  <a:extLst>
                    <a:ext uri="{FF2B5EF4-FFF2-40B4-BE49-F238E27FC236}">
                      <a16:creationId xmlns:a16="http://schemas.microsoft.com/office/drawing/2014/main" id="{24D8B0D8-1213-4D12-AA23-F997F602A154}"/>
                    </a:ext>
                  </a:extLst>
                </p:cNvPr>
                <p:cNvCxnSpPr>
                  <a:cxnSpLocks/>
                  <a:stCxn id="1434" idx="1"/>
                  <a:endCxn id="143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5" name="Gruppe 1124">
                <a:extLst>
                  <a:ext uri="{FF2B5EF4-FFF2-40B4-BE49-F238E27FC236}">
                    <a16:creationId xmlns:a16="http://schemas.microsoft.com/office/drawing/2014/main" id="{99569D9A-0B95-4F7D-94F0-53BBC1A5AF93}"/>
                  </a:ext>
                </a:extLst>
              </p:cNvPr>
              <p:cNvGrpSpPr/>
              <p:nvPr/>
            </p:nvGrpSpPr>
            <p:grpSpPr>
              <a:xfrm>
                <a:off x="2590789" y="5182532"/>
                <a:ext cx="110215" cy="202903"/>
                <a:chOff x="1758507" y="5170209"/>
                <a:chExt cx="156925" cy="285896"/>
              </a:xfrm>
            </p:grpSpPr>
            <p:sp>
              <p:nvSpPr>
                <p:cNvPr id="1431" name="Rektangel 1430">
                  <a:extLst>
                    <a:ext uri="{FF2B5EF4-FFF2-40B4-BE49-F238E27FC236}">
                      <a16:creationId xmlns:a16="http://schemas.microsoft.com/office/drawing/2014/main" id="{5E3ACD93-187B-4757-9CDB-A11F394C336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2" name="Lige forbindelse 1431">
                  <a:extLst>
                    <a:ext uri="{FF2B5EF4-FFF2-40B4-BE49-F238E27FC236}">
                      <a16:creationId xmlns:a16="http://schemas.microsoft.com/office/drawing/2014/main" id="{A87D693B-DD2A-4D87-8F62-FE5DF7D4F014}"/>
                    </a:ext>
                  </a:extLst>
                </p:cNvPr>
                <p:cNvCxnSpPr>
                  <a:cxnSpLocks/>
                  <a:stCxn id="1431" idx="0"/>
                  <a:endCxn id="143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3" name="Lige forbindelse 1432">
                  <a:extLst>
                    <a:ext uri="{FF2B5EF4-FFF2-40B4-BE49-F238E27FC236}">
                      <a16:creationId xmlns:a16="http://schemas.microsoft.com/office/drawing/2014/main" id="{FAAEFC57-28FF-44B5-98D8-FD10DCA97519}"/>
                    </a:ext>
                  </a:extLst>
                </p:cNvPr>
                <p:cNvCxnSpPr>
                  <a:cxnSpLocks/>
                  <a:stCxn id="1431" idx="1"/>
                  <a:endCxn id="143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6" name="Gruppe 1125">
                <a:extLst>
                  <a:ext uri="{FF2B5EF4-FFF2-40B4-BE49-F238E27FC236}">
                    <a16:creationId xmlns:a16="http://schemas.microsoft.com/office/drawing/2014/main" id="{DBCB73A7-7193-40C7-8B74-6491F309C5A6}"/>
                  </a:ext>
                </a:extLst>
              </p:cNvPr>
              <p:cNvGrpSpPr/>
              <p:nvPr/>
            </p:nvGrpSpPr>
            <p:grpSpPr>
              <a:xfrm>
                <a:off x="2781680" y="5182532"/>
                <a:ext cx="110215" cy="202903"/>
                <a:chOff x="1758507" y="5170209"/>
                <a:chExt cx="156925" cy="285896"/>
              </a:xfrm>
            </p:grpSpPr>
            <p:sp>
              <p:nvSpPr>
                <p:cNvPr id="1428" name="Rektangel 1427">
                  <a:extLst>
                    <a:ext uri="{FF2B5EF4-FFF2-40B4-BE49-F238E27FC236}">
                      <a16:creationId xmlns:a16="http://schemas.microsoft.com/office/drawing/2014/main" id="{DD094EF1-F5AA-4F68-9CE3-E40DA6EE61F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9" name="Lige forbindelse 1428">
                  <a:extLst>
                    <a:ext uri="{FF2B5EF4-FFF2-40B4-BE49-F238E27FC236}">
                      <a16:creationId xmlns:a16="http://schemas.microsoft.com/office/drawing/2014/main" id="{15729816-D550-4905-9A8E-B8DB174B194A}"/>
                    </a:ext>
                  </a:extLst>
                </p:cNvPr>
                <p:cNvCxnSpPr>
                  <a:cxnSpLocks/>
                  <a:stCxn id="1428" idx="0"/>
                  <a:endCxn id="142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0" name="Lige forbindelse 1429">
                  <a:extLst>
                    <a:ext uri="{FF2B5EF4-FFF2-40B4-BE49-F238E27FC236}">
                      <a16:creationId xmlns:a16="http://schemas.microsoft.com/office/drawing/2014/main" id="{6EB6D8BF-4902-4D00-982F-83FC0A422DBC}"/>
                    </a:ext>
                  </a:extLst>
                </p:cNvPr>
                <p:cNvCxnSpPr>
                  <a:cxnSpLocks/>
                  <a:stCxn id="1428" idx="1"/>
                  <a:endCxn id="142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7" name="Gruppe 1126">
                <a:extLst>
                  <a:ext uri="{FF2B5EF4-FFF2-40B4-BE49-F238E27FC236}">
                    <a16:creationId xmlns:a16="http://schemas.microsoft.com/office/drawing/2014/main" id="{51599454-6348-4746-A944-8D0AF5965E9B}"/>
                  </a:ext>
                </a:extLst>
              </p:cNvPr>
              <p:cNvGrpSpPr/>
              <p:nvPr/>
            </p:nvGrpSpPr>
            <p:grpSpPr>
              <a:xfrm>
                <a:off x="2972570" y="5182532"/>
                <a:ext cx="110215" cy="202903"/>
                <a:chOff x="1758507" y="5170209"/>
                <a:chExt cx="156925" cy="285896"/>
              </a:xfrm>
            </p:grpSpPr>
            <p:sp>
              <p:nvSpPr>
                <p:cNvPr id="1425" name="Rektangel 1424">
                  <a:extLst>
                    <a:ext uri="{FF2B5EF4-FFF2-40B4-BE49-F238E27FC236}">
                      <a16:creationId xmlns:a16="http://schemas.microsoft.com/office/drawing/2014/main" id="{2F038F86-2912-41C5-8A8C-E692EABD550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6" name="Lige forbindelse 1425">
                  <a:extLst>
                    <a:ext uri="{FF2B5EF4-FFF2-40B4-BE49-F238E27FC236}">
                      <a16:creationId xmlns:a16="http://schemas.microsoft.com/office/drawing/2014/main" id="{2561D901-F90D-46DB-A291-4D5CFD0BA140}"/>
                    </a:ext>
                  </a:extLst>
                </p:cNvPr>
                <p:cNvCxnSpPr>
                  <a:cxnSpLocks/>
                  <a:stCxn id="1425" idx="0"/>
                  <a:endCxn id="142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7" name="Lige forbindelse 1426">
                  <a:extLst>
                    <a:ext uri="{FF2B5EF4-FFF2-40B4-BE49-F238E27FC236}">
                      <a16:creationId xmlns:a16="http://schemas.microsoft.com/office/drawing/2014/main" id="{42E956E9-470C-43F9-B1D2-2F661BF4D499}"/>
                    </a:ext>
                  </a:extLst>
                </p:cNvPr>
                <p:cNvCxnSpPr>
                  <a:cxnSpLocks/>
                  <a:stCxn id="1425" idx="1"/>
                  <a:endCxn id="142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8" name="Gruppe 1127">
                <a:extLst>
                  <a:ext uri="{FF2B5EF4-FFF2-40B4-BE49-F238E27FC236}">
                    <a16:creationId xmlns:a16="http://schemas.microsoft.com/office/drawing/2014/main" id="{37CE62C9-85ED-48CA-BC5E-D473FECBBC3B}"/>
                  </a:ext>
                </a:extLst>
              </p:cNvPr>
              <p:cNvGrpSpPr/>
              <p:nvPr/>
            </p:nvGrpSpPr>
            <p:grpSpPr>
              <a:xfrm>
                <a:off x="3163460" y="5182532"/>
                <a:ext cx="110215" cy="202903"/>
                <a:chOff x="1758507" y="5170209"/>
                <a:chExt cx="156925" cy="285896"/>
              </a:xfrm>
            </p:grpSpPr>
            <p:sp>
              <p:nvSpPr>
                <p:cNvPr id="1422" name="Rektangel 1421">
                  <a:extLst>
                    <a:ext uri="{FF2B5EF4-FFF2-40B4-BE49-F238E27FC236}">
                      <a16:creationId xmlns:a16="http://schemas.microsoft.com/office/drawing/2014/main" id="{A450ED21-EE17-4F3B-BB87-B118506E908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3" name="Lige forbindelse 1422">
                  <a:extLst>
                    <a:ext uri="{FF2B5EF4-FFF2-40B4-BE49-F238E27FC236}">
                      <a16:creationId xmlns:a16="http://schemas.microsoft.com/office/drawing/2014/main" id="{1F9E7C00-1DE9-43A5-B2B0-19F29C9FCDFB}"/>
                    </a:ext>
                  </a:extLst>
                </p:cNvPr>
                <p:cNvCxnSpPr>
                  <a:cxnSpLocks/>
                  <a:stCxn id="1422" idx="0"/>
                  <a:endCxn id="142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4" name="Lige forbindelse 1423">
                  <a:extLst>
                    <a:ext uri="{FF2B5EF4-FFF2-40B4-BE49-F238E27FC236}">
                      <a16:creationId xmlns:a16="http://schemas.microsoft.com/office/drawing/2014/main" id="{309032E1-BC27-4DC9-9700-78720BCE44AB}"/>
                    </a:ext>
                  </a:extLst>
                </p:cNvPr>
                <p:cNvCxnSpPr>
                  <a:cxnSpLocks/>
                  <a:stCxn id="1422" idx="1"/>
                  <a:endCxn id="142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9" name="Gruppe 1128">
                <a:extLst>
                  <a:ext uri="{FF2B5EF4-FFF2-40B4-BE49-F238E27FC236}">
                    <a16:creationId xmlns:a16="http://schemas.microsoft.com/office/drawing/2014/main" id="{1D12B521-8686-4662-BD4C-0A27DC2A635F}"/>
                  </a:ext>
                </a:extLst>
              </p:cNvPr>
              <p:cNvGrpSpPr/>
              <p:nvPr/>
            </p:nvGrpSpPr>
            <p:grpSpPr>
              <a:xfrm>
                <a:off x="3354351" y="5182532"/>
                <a:ext cx="110215" cy="202903"/>
                <a:chOff x="1758507" y="5170209"/>
                <a:chExt cx="156925" cy="285896"/>
              </a:xfrm>
            </p:grpSpPr>
            <p:sp>
              <p:nvSpPr>
                <p:cNvPr id="1419" name="Rektangel 1418">
                  <a:extLst>
                    <a:ext uri="{FF2B5EF4-FFF2-40B4-BE49-F238E27FC236}">
                      <a16:creationId xmlns:a16="http://schemas.microsoft.com/office/drawing/2014/main" id="{59D166A3-DD32-4A73-8706-22E6C5F8C1F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0" name="Lige forbindelse 1419">
                  <a:extLst>
                    <a:ext uri="{FF2B5EF4-FFF2-40B4-BE49-F238E27FC236}">
                      <a16:creationId xmlns:a16="http://schemas.microsoft.com/office/drawing/2014/main" id="{C095BA74-433E-46A9-848B-49E70F18785A}"/>
                    </a:ext>
                  </a:extLst>
                </p:cNvPr>
                <p:cNvCxnSpPr>
                  <a:cxnSpLocks/>
                  <a:stCxn id="1419" idx="0"/>
                  <a:endCxn id="141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1" name="Lige forbindelse 1420">
                  <a:extLst>
                    <a:ext uri="{FF2B5EF4-FFF2-40B4-BE49-F238E27FC236}">
                      <a16:creationId xmlns:a16="http://schemas.microsoft.com/office/drawing/2014/main" id="{9B940E2B-D319-4F25-B9F7-571C86E7A2F6}"/>
                    </a:ext>
                  </a:extLst>
                </p:cNvPr>
                <p:cNvCxnSpPr>
                  <a:cxnSpLocks/>
                  <a:stCxn id="1419" idx="1"/>
                  <a:endCxn id="141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0" name="Gruppe 1129">
                <a:extLst>
                  <a:ext uri="{FF2B5EF4-FFF2-40B4-BE49-F238E27FC236}">
                    <a16:creationId xmlns:a16="http://schemas.microsoft.com/office/drawing/2014/main" id="{071EB156-1F1F-414E-B294-F54BEFB1BB40}"/>
                  </a:ext>
                </a:extLst>
              </p:cNvPr>
              <p:cNvGrpSpPr/>
              <p:nvPr/>
            </p:nvGrpSpPr>
            <p:grpSpPr>
              <a:xfrm>
                <a:off x="3545241" y="5182532"/>
                <a:ext cx="110215" cy="202903"/>
                <a:chOff x="1758507" y="5170209"/>
                <a:chExt cx="156925" cy="285896"/>
              </a:xfrm>
            </p:grpSpPr>
            <p:sp>
              <p:nvSpPr>
                <p:cNvPr id="1416" name="Rektangel 1415">
                  <a:extLst>
                    <a:ext uri="{FF2B5EF4-FFF2-40B4-BE49-F238E27FC236}">
                      <a16:creationId xmlns:a16="http://schemas.microsoft.com/office/drawing/2014/main" id="{8C045CA2-572E-46B8-8D9D-FC8E84BB7FD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7" name="Lige forbindelse 1416">
                  <a:extLst>
                    <a:ext uri="{FF2B5EF4-FFF2-40B4-BE49-F238E27FC236}">
                      <a16:creationId xmlns:a16="http://schemas.microsoft.com/office/drawing/2014/main" id="{CE8356D6-3CC5-4A47-8548-D09B73D79A36}"/>
                    </a:ext>
                  </a:extLst>
                </p:cNvPr>
                <p:cNvCxnSpPr>
                  <a:cxnSpLocks/>
                  <a:stCxn id="1416" idx="0"/>
                  <a:endCxn id="141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8" name="Lige forbindelse 1417">
                  <a:extLst>
                    <a:ext uri="{FF2B5EF4-FFF2-40B4-BE49-F238E27FC236}">
                      <a16:creationId xmlns:a16="http://schemas.microsoft.com/office/drawing/2014/main" id="{F01003AB-6003-40A6-855B-2CA0C2D98839}"/>
                    </a:ext>
                  </a:extLst>
                </p:cNvPr>
                <p:cNvCxnSpPr>
                  <a:cxnSpLocks/>
                  <a:stCxn id="1416" idx="1"/>
                  <a:endCxn id="141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1" name="Gruppe 1130">
                <a:extLst>
                  <a:ext uri="{FF2B5EF4-FFF2-40B4-BE49-F238E27FC236}">
                    <a16:creationId xmlns:a16="http://schemas.microsoft.com/office/drawing/2014/main" id="{293BB7F7-83A6-4515-B243-3A36A0D8D6F3}"/>
                  </a:ext>
                </a:extLst>
              </p:cNvPr>
              <p:cNvGrpSpPr/>
              <p:nvPr/>
            </p:nvGrpSpPr>
            <p:grpSpPr>
              <a:xfrm>
                <a:off x="3736132" y="5182532"/>
                <a:ext cx="110215" cy="202903"/>
                <a:chOff x="1758507" y="5170209"/>
                <a:chExt cx="156925" cy="285896"/>
              </a:xfrm>
            </p:grpSpPr>
            <p:sp>
              <p:nvSpPr>
                <p:cNvPr id="1413" name="Rektangel 1412">
                  <a:extLst>
                    <a:ext uri="{FF2B5EF4-FFF2-40B4-BE49-F238E27FC236}">
                      <a16:creationId xmlns:a16="http://schemas.microsoft.com/office/drawing/2014/main" id="{D412086E-DA03-44E8-B5ED-9288F6AD5C0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4" name="Lige forbindelse 1413">
                  <a:extLst>
                    <a:ext uri="{FF2B5EF4-FFF2-40B4-BE49-F238E27FC236}">
                      <a16:creationId xmlns:a16="http://schemas.microsoft.com/office/drawing/2014/main" id="{F7DF599D-A501-4298-9F5C-2F7AE1044D73}"/>
                    </a:ext>
                  </a:extLst>
                </p:cNvPr>
                <p:cNvCxnSpPr>
                  <a:cxnSpLocks/>
                  <a:stCxn id="1413" idx="0"/>
                  <a:endCxn id="141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5" name="Lige forbindelse 1414">
                  <a:extLst>
                    <a:ext uri="{FF2B5EF4-FFF2-40B4-BE49-F238E27FC236}">
                      <a16:creationId xmlns:a16="http://schemas.microsoft.com/office/drawing/2014/main" id="{0034D848-12FD-4D52-BE07-AF6EF642CDE6}"/>
                    </a:ext>
                  </a:extLst>
                </p:cNvPr>
                <p:cNvCxnSpPr>
                  <a:cxnSpLocks/>
                  <a:stCxn id="1413" idx="1"/>
                  <a:endCxn id="141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2" name="Gruppe 1131">
                <a:extLst>
                  <a:ext uri="{FF2B5EF4-FFF2-40B4-BE49-F238E27FC236}">
                    <a16:creationId xmlns:a16="http://schemas.microsoft.com/office/drawing/2014/main" id="{8521A0B1-D78A-42EE-8D19-0EAF2197B5E8}"/>
                  </a:ext>
                </a:extLst>
              </p:cNvPr>
              <p:cNvGrpSpPr/>
              <p:nvPr/>
            </p:nvGrpSpPr>
            <p:grpSpPr>
              <a:xfrm>
                <a:off x="3927023" y="5182532"/>
                <a:ext cx="110215" cy="202903"/>
                <a:chOff x="1758507" y="5170209"/>
                <a:chExt cx="156925" cy="285896"/>
              </a:xfrm>
            </p:grpSpPr>
            <p:sp>
              <p:nvSpPr>
                <p:cNvPr id="1410" name="Rektangel 1409">
                  <a:extLst>
                    <a:ext uri="{FF2B5EF4-FFF2-40B4-BE49-F238E27FC236}">
                      <a16:creationId xmlns:a16="http://schemas.microsoft.com/office/drawing/2014/main" id="{26CB76AB-6C12-4F77-A2B0-2F73DA4E925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1" name="Lige forbindelse 1410">
                  <a:extLst>
                    <a:ext uri="{FF2B5EF4-FFF2-40B4-BE49-F238E27FC236}">
                      <a16:creationId xmlns:a16="http://schemas.microsoft.com/office/drawing/2014/main" id="{ABCB706A-8A85-4948-B37D-8DB3151E82AC}"/>
                    </a:ext>
                  </a:extLst>
                </p:cNvPr>
                <p:cNvCxnSpPr>
                  <a:cxnSpLocks/>
                  <a:stCxn id="1410" idx="0"/>
                  <a:endCxn id="141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2" name="Lige forbindelse 1411">
                  <a:extLst>
                    <a:ext uri="{FF2B5EF4-FFF2-40B4-BE49-F238E27FC236}">
                      <a16:creationId xmlns:a16="http://schemas.microsoft.com/office/drawing/2014/main" id="{E8F29C79-857B-4FFA-8A17-F410E254438A}"/>
                    </a:ext>
                  </a:extLst>
                </p:cNvPr>
                <p:cNvCxnSpPr>
                  <a:cxnSpLocks/>
                  <a:stCxn id="1410" idx="1"/>
                  <a:endCxn id="141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3" name="Gruppe 1132">
                <a:extLst>
                  <a:ext uri="{FF2B5EF4-FFF2-40B4-BE49-F238E27FC236}">
                    <a16:creationId xmlns:a16="http://schemas.microsoft.com/office/drawing/2014/main" id="{061A2F66-8F84-458C-8FEA-410E6E9A613F}"/>
                  </a:ext>
                </a:extLst>
              </p:cNvPr>
              <p:cNvGrpSpPr/>
              <p:nvPr/>
            </p:nvGrpSpPr>
            <p:grpSpPr>
              <a:xfrm>
                <a:off x="4117913" y="5182532"/>
                <a:ext cx="110215" cy="202903"/>
                <a:chOff x="1758507" y="5170209"/>
                <a:chExt cx="156925" cy="285896"/>
              </a:xfrm>
            </p:grpSpPr>
            <p:sp>
              <p:nvSpPr>
                <p:cNvPr id="1407" name="Rektangel 1406">
                  <a:extLst>
                    <a:ext uri="{FF2B5EF4-FFF2-40B4-BE49-F238E27FC236}">
                      <a16:creationId xmlns:a16="http://schemas.microsoft.com/office/drawing/2014/main" id="{6EDE93FD-424B-4800-92D4-B500B175B2A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8" name="Lige forbindelse 1407">
                  <a:extLst>
                    <a:ext uri="{FF2B5EF4-FFF2-40B4-BE49-F238E27FC236}">
                      <a16:creationId xmlns:a16="http://schemas.microsoft.com/office/drawing/2014/main" id="{0F4A8B31-4815-4F90-8FD9-7477C99C9B02}"/>
                    </a:ext>
                  </a:extLst>
                </p:cNvPr>
                <p:cNvCxnSpPr>
                  <a:cxnSpLocks/>
                  <a:stCxn id="1407" idx="0"/>
                  <a:endCxn id="140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9" name="Lige forbindelse 1408">
                  <a:extLst>
                    <a:ext uri="{FF2B5EF4-FFF2-40B4-BE49-F238E27FC236}">
                      <a16:creationId xmlns:a16="http://schemas.microsoft.com/office/drawing/2014/main" id="{0C9EC5E3-522E-4E71-8D64-12A846F9437E}"/>
                    </a:ext>
                  </a:extLst>
                </p:cNvPr>
                <p:cNvCxnSpPr>
                  <a:cxnSpLocks/>
                  <a:stCxn id="1407" idx="1"/>
                  <a:endCxn id="140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4" name="Gruppe 1133">
                <a:extLst>
                  <a:ext uri="{FF2B5EF4-FFF2-40B4-BE49-F238E27FC236}">
                    <a16:creationId xmlns:a16="http://schemas.microsoft.com/office/drawing/2014/main" id="{38DCE110-BA1E-4F95-8CC6-A22C9876D58C}"/>
                  </a:ext>
                </a:extLst>
              </p:cNvPr>
              <p:cNvGrpSpPr/>
              <p:nvPr/>
            </p:nvGrpSpPr>
            <p:grpSpPr>
              <a:xfrm>
                <a:off x="4308804" y="5182532"/>
                <a:ext cx="110215" cy="202903"/>
                <a:chOff x="1758507" y="5170209"/>
                <a:chExt cx="156925" cy="285896"/>
              </a:xfrm>
            </p:grpSpPr>
            <p:sp>
              <p:nvSpPr>
                <p:cNvPr id="1404" name="Rektangel 1403">
                  <a:extLst>
                    <a:ext uri="{FF2B5EF4-FFF2-40B4-BE49-F238E27FC236}">
                      <a16:creationId xmlns:a16="http://schemas.microsoft.com/office/drawing/2014/main" id="{BF7919A0-AD58-494C-9F7A-8293A8396D8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5" name="Lige forbindelse 1404">
                  <a:extLst>
                    <a:ext uri="{FF2B5EF4-FFF2-40B4-BE49-F238E27FC236}">
                      <a16:creationId xmlns:a16="http://schemas.microsoft.com/office/drawing/2014/main" id="{B6DCCE2B-F008-4450-993F-6650FFE9FB67}"/>
                    </a:ext>
                  </a:extLst>
                </p:cNvPr>
                <p:cNvCxnSpPr>
                  <a:cxnSpLocks/>
                  <a:stCxn id="1404" idx="0"/>
                  <a:endCxn id="140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6" name="Lige forbindelse 1405">
                  <a:extLst>
                    <a:ext uri="{FF2B5EF4-FFF2-40B4-BE49-F238E27FC236}">
                      <a16:creationId xmlns:a16="http://schemas.microsoft.com/office/drawing/2014/main" id="{73BE108E-291F-45F0-B871-0E0ED5AD7AF9}"/>
                    </a:ext>
                  </a:extLst>
                </p:cNvPr>
                <p:cNvCxnSpPr>
                  <a:cxnSpLocks/>
                  <a:stCxn id="1404" idx="1"/>
                  <a:endCxn id="140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5" name="Gruppe 1134">
                <a:extLst>
                  <a:ext uri="{FF2B5EF4-FFF2-40B4-BE49-F238E27FC236}">
                    <a16:creationId xmlns:a16="http://schemas.microsoft.com/office/drawing/2014/main" id="{768ED603-0606-46BB-A497-A5CD8A95D52E}"/>
                  </a:ext>
                </a:extLst>
              </p:cNvPr>
              <p:cNvGrpSpPr/>
              <p:nvPr/>
            </p:nvGrpSpPr>
            <p:grpSpPr>
              <a:xfrm>
                <a:off x="4499694" y="5182532"/>
                <a:ext cx="110215" cy="202903"/>
                <a:chOff x="1758507" y="5170209"/>
                <a:chExt cx="156925" cy="285896"/>
              </a:xfrm>
            </p:grpSpPr>
            <p:sp>
              <p:nvSpPr>
                <p:cNvPr id="1401" name="Rektangel 1400">
                  <a:extLst>
                    <a:ext uri="{FF2B5EF4-FFF2-40B4-BE49-F238E27FC236}">
                      <a16:creationId xmlns:a16="http://schemas.microsoft.com/office/drawing/2014/main" id="{CCFC28D1-08C0-483C-A2CA-BC41D23C59C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2" name="Lige forbindelse 1401">
                  <a:extLst>
                    <a:ext uri="{FF2B5EF4-FFF2-40B4-BE49-F238E27FC236}">
                      <a16:creationId xmlns:a16="http://schemas.microsoft.com/office/drawing/2014/main" id="{19F98070-DC4B-4821-8F19-DF3C00429037}"/>
                    </a:ext>
                  </a:extLst>
                </p:cNvPr>
                <p:cNvCxnSpPr>
                  <a:cxnSpLocks/>
                  <a:stCxn id="1401" idx="0"/>
                  <a:endCxn id="140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3" name="Lige forbindelse 1402">
                  <a:extLst>
                    <a:ext uri="{FF2B5EF4-FFF2-40B4-BE49-F238E27FC236}">
                      <a16:creationId xmlns:a16="http://schemas.microsoft.com/office/drawing/2014/main" id="{42BC7E8B-121D-4B08-B7A1-6BD5DC8871B8}"/>
                    </a:ext>
                  </a:extLst>
                </p:cNvPr>
                <p:cNvCxnSpPr>
                  <a:cxnSpLocks/>
                  <a:stCxn id="1401" idx="1"/>
                  <a:endCxn id="140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6" name="Gruppe 1135">
                <a:extLst>
                  <a:ext uri="{FF2B5EF4-FFF2-40B4-BE49-F238E27FC236}">
                    <a16:creationId xmlns:a16="http://schemas.microsoft.com/office/drawing/2014/main" id="{D4C5E83D-1A2F-4A2D-BDE6-6E339B865250}"/>
                  </a:ext>
                </a:extLst>
              </p:cNvPr>
              <p:cNvGrpSpPr/>
              <p:nvPr/>
            </p:nvGrpSpPr>
            <p:grpSpPr>
              <a:xfrm>
                <a:off x="4690585" y="5182532"/>
                <a:ext cx="110215" cy="202903"/>
                <a:chOff x="1758507" y="5170209"/>
                <a:chExt cx="156925" cy="285896"/>
              </a:xfrm>
            </p:grpSpPr>
            <p:sp>
              <p:nvSpPr>
                <p:cNvPr id="1398" name="Rektangel 1397">
                  <a:extLst>
                    <a:ext uri="{FF2B5EF4-FFF2-40B4-BE49-F238E27FC236}">
                      <a16:creationId xmlns:a16="http://schemas.microsoft.com/office/drawing/2014/main" id="{8B01DDFB-E29F-4B21-83A7-6E6408C908E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9" name="Lige forbindelse 1398">
                  <a:extLst>
                    <a:ext uri="{FF2B5EF4-FFF2-40B4-BE49-F238E27FC236}">
                      <a16:creationId xmlns:a16="http://schemas.microsoft.com/office/drawing/2014/main" id="{9EB4C06B-BFD6-4437-8A15-032DC6ABEF5A}"/>
                    </a:ext>
                  </a:extLst>
                </p:cNvPr>
                <p:cNvCxnSpPr>
                  <a:cxnSpLocks/>
                  <a:stCxn id="1398" idx="0"/>
                  <a:endCxn id="139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0" name="Lige forbindelse 1399">
                  <a:extLst>
                    <a:ext uri="{FF2B5EF4-FFF2-40B4-BE49-F238E27FC236}">
                      <a16:creationId xmlns:a16="http://schemas.microsoft.com/office/drawing/2014/main" id="{2235F307-4744-4CC9-A8D7-55A9F75B216C}"/>
                    </a:ext>
                  </a:extLst>
                </p:cNvPr>
                <p:cNvCxnSpPr>
                  <a:cxnSpLocks/>
                  <a:stCxn id="1398" idx="1"/>
                  <a:endCxn id="139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7" name="Gruppe 1136">
                <a:extLst>
                  <a:ext uri="{FF2B5EF4-FFF2-40B4-BE49-F238E27FC236}">
                    <a16:creationId xmlns:a16="http://schemas.microsoft.com/office/drawing/2014/main" id="{325EE618-B168-48DE-BA9B-EC00A85AC70B}"/>
                  </a:ext>
                </a:extLst>
              </p:cNvPr>
              <p:cNvGrpSpPr/>
              <p:nvPr/>
            </p:nvGrpSpPr>
            <p:grpSpPr>
              <a:xfrm>
                <a:off x="4881475" y="5182532"/>
                <a:ext cx="110215" cy="202903"/>
                <a:chOff x="1758507" y="5170209"/>
                <a:chExt cx="156925" cy="285896"/>
              </a:xfrm>
            </p:grpSpPr>
            <p:sp>
              <p:nvSpPr>
                <p:cNvPr id="1395" name="Rektangel 1394">
                  <a:extLst>
                    <a:ext uri="{FF2B5EF4-FFF2-40B4-BE49-F238E27FC236}">
                      <a16:creationId xmlns:a16="http://schemas.microsoft.com/office/drawing/2014/main" id="{B00DB222-B877-418C-AFCB-4B9ACE8C562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6" name="Lige forbindelse 1395">
                  <a:extLst>
                    <a:ext uri="{FF2B5EF4-FFF2-40B4-BE49-F238E27FC236}">
                      <a16:creationId xmlns:a16="http://schemas.microsoft.com/office/drawing/2014/main" id="{E3C22B44-0791-490E-955B-44E28647D9E1}"/>
                    </a:ext>
                  </a:extLst>
                </p:cNvPr>
                <p:cNvCxnSpPr>
                  <a:cxnSpLocks/>
                  <a:stCxn id="1395" idx="0"/>
                  <a:endCxn id="139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7" name="Lige forbindelse 1396">
                  <a:extLst>
                    <a:ext uri="{FF2B5EF4-FFF2-40B4-BE49-F238E27FC236}">
                      <a16:creationId xmlns:a16="http://schemas.microsoft.com/office/drawing/2014/main" id="{7D5FC74D-4BF6-46CA-BF0E-77626BDB4FEB}"/>
                    </a:ext>
                  </a:extLst>
                </p:cNvPr>
                <p:cNvCxnSpPr>
                  <a:cxnSpLocks/>
                  <a:stCxn id="1395" idx="1"/>
                  <a:endCxn id="139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8" name="Gruppe 1137">
                <a:extLst>
                  <a:ext uri="{FF2B5EF4-FFF2-40B4-BE49-F238E27FC236}">
                    <a16:creationId xmlns:a16="http://schemas.microsoft.com/office/drawing/2014/main" id="{102FE221-0462-41FB-AE08-270523BF9264}"/>
                  </a:ext>
                </a:extLst>
              </p:cNvPr>
              <p:cNvGrpSpPr/>
              <p:nvPr/>
            </p:nvGrpSpPr>
            <p:grpSpPr>
              <a:xfrm>
                <a:off x="5072366" y="5182532"/>
                <a:ext cx="110215" cy="202903"/>
                <a:chOff x="1758507" y="5170209"/>
                <a:chExt cx="156925" cy="285896"/>
              </a:xfrm>
            </p:grpSpPr>
            <p:sp>
              <p:nvSpPr>
                <p:cNvPr id="1392" name="Rektangel 1391">
                  <a:extLst>
                    <a:ext uri="{FF2B5EF4-FFF2-40B4-BE49-F238E27FC236}">
                      <a16:creationId xmlns:a16="http://schemas.microsoft.com/office/drawing/2014/main" id="{654D955F-6C73-4958-BE76-EB3B7D444E3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3" name="Lige forbindelse 1392">
                  <a:extLst>
                    <a:ext uri="{FF2B5EF4-FFF2-40B4-BE49-F238E27FC236}">
                      <a16:creationId xmlns:a16="http://schemas.microsoft.com/office/drawing/2014/main" id="{C7EF3906-8800-4B0D-B33D-8FB7EDD90DC3}"/>
                    </a:ext>
                  </a:extLst>
                </p:cNvPr>
                <p:cNvCxnSpPr>
                  <a:cxnSpLocks/>
                  <a:stCxn id="1392" idx="0"/>
                  <a:endCxn id="139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4" name="Lige forbindelse 1393">
                  <a:extLst>
                    <a:ext uri="{FF2B5EF4-FFF2-40B4-BE49-F238E27FC236}">
                      <a16:creationId xmlns:a16="http://schemas.microsoft.com/office/drawing/2014/main" id="{FCC50684-74FD-464A-A592-2BD8011F2E85}"/>
                    </a:ext>
                  </a:extLst>
                </p:cNvPr>
                <p:cNvCxnSpPr>
                  <a:cxnSpLocks/>
                  <a:stCxn id="1392" idx="1"/>
                  <a:endCxn id="139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9" name="Gruppe 1138">
                <a:extLst>
                  <a:ext uri="{FF2B5EF4-FFF2-40B4-BE49-F238E27FC236}">
                    <a16:creationId xmlns:a16="http://schemas.microsoft.com/office/drawing/2014/main" id="{745270F1-57E8-4335-B792-7E9377386212}"/>
                  </a:ext>
                </a:extLst>
              </p:cNvPr>
              <p:cNvGrpSpPr/>
              <p:nvPr/>
            </p:nvGrpSpPr>
            <p:grpSpPr>
              <a:xfrm>
                <a:off x="5263257" y="5182532"/>
                <a:ext cx="110215" cy="202903"/>
                <a:chOff x="1758507" y="5170209"/>
                <a:chExt cx="156925" cy="285896"/>
              </a:xfrm>
            </p:grpSpPr>
            <p:sp>
              <p:nvSpPr>
                <p:cNvPr id="1389" name="Rektangel 1388">
                  <a:extLst>
                    <a:ext uri="{FF2B5EF4-FFF2-40B4-BE49-F238E27FC236}">
                      <a16:creationId xmlns:a16="http://schemas.microsoft.com/office/drawing/2014/main" id="{3D401F5C-7176-4E5D-97EC-49188D8AA23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0" name="Lige forbindelse 1389">
                  <a:extLst>
                    <a:ext uri="{FF2B5EF4-FFF2-40B4-BE49-F238E27FC236}">
                      <a16:creationId xmlns:a16="http://schemas.microsoft.com/office/drawing/2014/main" id="{92C50227-8BB7-439A-87D1-3BF986A51D7C}"/>
                    </a:ext>
                  </a:extLst>
                </p:cNvPr>
                <p:cNvCxnSpPr>
                  <a:cxnSpLocks/>
                  <a:stCxn id="1389" idx="0"/>
                  <a:endCxn id="138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1" name="Lige forbindelse 1390">
                  <a:extLst>
                    <a:ext uri="{FF2B5EF4-FFF2-40B4-BE49-F238E27FC236}">
                      <a16:creationId xmlns:a16="http://schemas.microsoft.com/office/drawing/2014/main" id="{E2AECA9A-698B-4E17-9311-A4331049203B}"/>
                    </a:ext>
                  </a:extLst>
                </p:cNvPr>
                <p:cNvCxnSpPr>
                  <a:cxnSpLocks/>
                  <a:stCxn id="1389" idx="1"/>
                  <a:endCxn id="138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0" name="Gruppe 1139">
                <a:extLst>
                  <a:ext uri="{FF2B5EF4-FFF2-40B4-BE49-F238E27FC236}">
                    <a16:creationId xmlns:a16="http://schemas.microsoft.com/office/drawing/2014/main" id="{2176AA85-BC53-4D32-A560-E5421DEFFAD2}"/>
                  </a:ext>
                </a:extLst>
              </p:cNvPr>
              <p:cNvGrpSpPr/>
              <p:nvPr/>
            </p:nvGrpSpPr>
            <p:grpSpPr>
              <a:xfrm>
                <a:off x="5454147" y="5182532"/>
                <a:ext cx="110215" cy="202903"/>
                <a:chOff x="1758507" y="5170209"/>
                <a:chExt cx="156925" cy="285896"/>
              </a:xfrm>
            </p:grpSpPr>
            <p:sp>
              <p:nvSpPr>
                <p:cNvPr id="1386" name="Rektangel 1385">
                  <a:extLst>
                    <a:ext uri="{FF2B5EF4-FFF2-40B4-BE49-F238E27FC236}">
                      <a16:creationId xmlns:a16="http://schemas.microsoft.com/office/drawing/2014/main" id="{99735080-D9B7-4407-9EFA-E5481AF64A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7" name="Lige forbindelse 1386">
                  <a:extLst>
                    <a:ext uri="{FF2B5EF4-FFF2-40B4-BE49-F238E27FC236}">
                      <a16:creationId xmlns:a16="http://schemas.microsoft.com/office/drawing/2014/main" id="{C47F06CF-9FFD-451D-9511-67CCD71D1E18}"/>
                    </a:ext>
                  </a:extLst>
                </p:cNvPr>
                <p:cNvCxnSpPr>
                  <a:cxnSpLocks/>
                  <a:stCxn id="1386" idx="0"/>
                  <a:endCxn id="138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8" name="Lige forbindelse 1387">
                  <a:extLst>
                    <a:ext uri="{FF2B5EF4-FFF2-40B4-BE49-F238E27FC236}">
                      <a16:creationId xmlns:a16="http://schemas.microsoft.com/office/drawing/2014/main" id="{E218E285-0B0E-44E6-BAD1-CEEC5A871EF6}"/>
                    </a:ext>
                  </a:extLst>
                </p:cNvPr>
                <p:cNvCxnSpPr>
                  <a:cxnSpLocks/>
                  <a:stCxn id="1386" idx="1"/>
                  <a:endCxn id="138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1" name="Gruppe 1140">
                <a:extLst>
                  <a:ext uri="{FF2B5EF4-FFF2-40B4-BE49-F238E27FC236}">
                    <a16:creationId xmlns:a16="http://schemas.microsoft.com/office/drawing/2014/main" id="{D29529DA-BDC2-4B67-9C34-0BF86EC8186A}"/>
                  </a:ext>
                </a:extLst>
              </p:cNvPr>
              <p:cNvGrpSpPr/>
              <p:nvPr/>
            </p:nvGrpSpPr>
            <p:grpSpPr>
              <a:xfrm>
                <a:off x="5645037" y="5182532"/>
                <a:ext cx="110215" cy="202903"/>
                <a:chOff x="1758507" y="5170209"/>
                <a:chExt cx="156925" cy="285896"/>
              </a:xfrm>
            </p:grpSpPr>
            <p:sp>
              <p:nvSpPr>
                <p:cNvPr id="1383" name="Rektangel 1382">
                  <a:extLst>
                    <a:ext uri="{FF2B5EF4-FFF2-40B4-BE49-F238E27FC236}">
                      <a16:creationId xmlns:a16="http://schemas.microsoft.com/office/drawing/2014/main" id="{2545ABAA-5B56-4BBA-99B8-1716A21CA72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4" name="Lige forbindelse 1383">
                  <a:extLst>
                    <a:ext uri="{FF2B5EF4-FFF2-40B4-BE49-F238E27FC236}">
                      <a16:creationId xmlns:a16="http://schemas.microsoft.com/office/drawing/2014/main" id="{6D84AAE5-9E0D-4704-A0D6-A39321473CBF}"/>
                    </a:ext>
                  </a:extLst>
                </p:cNvPr>
                <p:cNvCxnSpPr>
                  <a:cxnSpLocks/>
                  <a:stCxn id="1383" idx="0"/>
                  <a:endCxn id="138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5" name="Lige forbindelse 1384">
                  <a:extLst>
                    <a:ext uri="{FF2B5EF4-FFF2-40B4-BE49-F238E27FC236}">
                      <a16:creationId xmlns:a16="http://schemas.microsoft.com/office/drawing/2014/main" id="{A53A1066-2AC9-4E37-9DDD-202E6E09309B}"/>
                    </a:ext>
                  </a:extLst>
                </p:cNvPr>
                <p:cNvCxnSpPr>
                  <a:cxnSpLocks/>
                  <a:stCxn id="1383" idx="1"/>
                  <a:endCxn id="138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2" name="Gruppe 1141">
                <a:extLst>
                  <a:ext uri="{FF2B5EF4-FFF2-40B4-BE49-F238E27FC236}">
                    <a16:creationId xmlns:a16="http://schemas.microsoft.com/office/drawing/2014/main" id="{DDBD305C-4DE5-4D91-B124-F4ACF8B6DA91}"/>
                  </a:ext>
                </a:extLst>
              </p:cNvPr>
              <p:cNvGrpSpPr/>
              <p:nvPr/>
            </p:nvGrpSpPr>
            <p:grpSpPr>
              <a:xfrm>
                <a:off x="5835932" y="5182532"/>
                <a:ext cx="110215" cy="202903"/>
                <a:chOff x="1758507" y="5170209"/>
                <a:chExt cx="156925" cy="285896"/>
              </a:xfrm>
            </p:grpSpPr>
            <p:sp>
              <p:nvSpPr>
                <p:cNvPr id="1380" name="Rektangel 1379">
                  <a:extLst>
                    <a:ext uri="{FF2B5EF4-FFF2-40B4-BE49-F238E27FC236}">
                      <a16:creationId xmlns:a16="http://schemas.microsoft.com/office/drawing/2014/main" id="{EE6CD71C-2F4A-47FE-9828-8199568111F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1" name="Lige forbindelse 1380">
                  <a:extLst>
                    <a:ext uri="{FF2B5EF4-FFF2-40B4-BE49-F238E27FC236}">
                      <a16:creationId xmlns:a16="http://schemas.microsoft.com/office/drawing/2014/main" id="{C78B02C0-6997-4D7B-A7F7-DC419232B46B}"/>
                    </a:ext>
                  </a:extLst>
                </p:cNvPr>
                <p:cNvCxnSpPr>
                  <a:cxnSpLocks/>
                  <a:stCxn id="1380" idx="0"/>
                  <a:endCxn id="138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2" name="Lige forbindelse 1381">
                  <a:extLst>
                    <a:ext uri="{FF2B5EF4-FFF2-40B4-BE49-F238E27FC236}">
                      <a16:creationId xmlns:a16="http://schemas.microsoft.com/office/drawing/2014/main" id="{FB544A2A-5B99-48CF-9C99-6461F57E417A}"/>
                    </a:ext>
                  </a:extLst>
                </p:cNvPr>
                <p:cNvCxnSpPr>
                  <a:cxnSpLocks/>
                  <a:stCxn id="1380" idx="1"/>
                  <a:endCxn id="138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3" name="Gruppe 1142">
                <a:extLst>
                  <a:ext uri="{FF2B5EF4-FFF2-40B4-BE49-F238E27FC236}">
                    <a16:creationId xmlns:a16="http://schemas.microsoft.com/office/drawing/2014/main" id="{9978B56A-DF82-47C8-AD3F-645894112701}"/>
                  </a:ext>
                </a:extLst>
              </p:cNvPr>
              <p:cNvGrpSpPr/>
              <p:nvPr/>
            </p:nvGrpSpPr>
            <p:grpSpPr>
              <a:xfrm>
                <a:off x="1827227" y="5428729"/>
                <a:ext cx="110215" cy="202903"/>
                <a:chOff x="1758507" y="5170209"/>
                <a:chExt cx="156925" cy="285896"/>
              </a:xfrm>
            </p:grpSpPr>
            <p:sp>
              <p:nvSpPr>
                <p:cNvPr id="1377" name="Rektangel 1376">
                  <a:extLst>
                    <a:ext uri="{FF2B5EF4-FFF2-40B4-BE49-F238E27FC236}">
                      <a16:creationId xmlns:a16="http://schemas.microsoft.com/office/drawing/2014/main" id="{D4091FA2-3CF8-449A-B505-AC7AE488BA0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8" name="Lige forbindelse 1377">
                  <a:extLst>
                    <a:ext uri="{FF2B5EF4-FFF2-40B4-BE49-F238E27FC236}">
                      <a16:creationId xmlns:a16="http://schemas.microsoft.com/office/drawing/2014/main" id="{94FF44CF-440D-416D-961E-329F9687070D}"/>
                    </a:ext>
                  </a:extLst>
                </p:cNvPr>
                <p:cNvCxnSpPr>
                  <a:cxnSpLocks/>
                  <a:stCxn id="1377" idx="0"/>
                  <a:endCxn id="137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9" name="Lige forbindelse 1378">
                  <a:extLst>
                    <a:ext uri="{FF2B5EF4-FFF2-40B4-BE49-F238E27FC236}">
                      <a16:creationId xmlns:a16="http://schemas.microsoft.com/office/drawing/2014/main" id="{1E1480A6-3E4D-4EE6-A302-45FF4A35A691}"/>
                    </a:ext>
                  </a:extLst>
                </p:cNvPr>
                <p:cNvCxnSpPr>
                  <a:cxnSpLocks/>
                  <a:stCxn id="1377" idx="1"/>
                  <a:endCxn id="137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4" name="Gruppe 1143">
                <a:extLst>
                  <a:ext uri="{FF2B5EF4-FFF2-40B4-BE49-F238E27FC236}">
                    <a16:creationId xmlns:a16="http://schemas.microsoft.com/office/drawing/2014/main" id="{9C8B8F91-2B8C-4E0C-8B65-4AF172140B0A}"/>
                  </a:ext>
                </a:extLst>
              </p:cNvPr>
              <p:cNvGrpSpPr/>
              <p:nvPr/>
            </p:nvGrpSpPr>
            <p:grpSpPr>
              <a:xfrm>
                <a:off x="2018117" y="5428729"/>
                <a:ext cx="110215" cy="202903"/>
                <a:chOff x="1758507" y="5170209"/>
                <a:chExt cx="156925" cy="285896"/>
              </a:xfrm>
            </p:grpSpPr>
            <p:sp>
              <p:nvSpPr>
                <p:cNvPr id="1374" name="Rektangel 1373">
                  <a:extLst>
                    <a:ext uri="{FF2B5EF4-FFF2-40B4-BE49-F238E27FC236}">
                      <a16:creationId xmlns:a16="http://schemas.microsoft.com/office/drawing/2014/main" id="{EF9AA947-649A-4C66-8968-809480FDFCD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5" name="Lige forbindelse 1374">
                  <a:extLst>
                    <a:ext uri="{FF2B5EF4-FFF2-40B4-BE49-F238E27FC236}">
                      <a16:creationId xmlns:a16="http://schemas.microsoft.com/office/drawing/2014/main" id="{F3970551-0F99-422C-A4F7-25591F739E36}"/>
                    </a:ext>
                  </a:extLst>
                </p:cNvPr>
                <p:cNvCxnSpPr>
                  <a:cxnSpLocks/>
                  <a:stCxn id="1374" idx="0"/>
                  <a:endCxn id="137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6" name="Lige forbindelse 1375">
                  <a:extLst>
                    <a:ext uri="{FF2B5EF4-FFF2-40B4-BE49-F238E27FC236}">
                      <a16:creationId xmlns:a16="http://schemas.microsoft.com/office/drawing/2014/main" id="{EC8CC92C-9D88-46C4-A8BF-3069204751D5}"/>
                    </a:ext>
                  </a:extLst>
                </p:cNvPr>
                <p:cNvCxnSpPr>
                  <a:cxnSpLocks/>
                  <a:stCxn id="1374" idx="1"/>
                  <a:endCxn id="137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5" name="Gruppe 1144">
                <a:extLst>
                  <a:ext uri="{FF2B5EF4-FFF2-40B4-BE49-F238E27FC236}">
                    <a16:creationId xmlns:a16="http://schemas.microsoft.com/office/drawing/2014/main" id="{4C71F9E1-5ED2-4246-98A7-F4F0DED6A69D}"/>
                  </a:ext>
                </a:extLst>
              </p:cNvPr>
              <p:cNvGrpSpPr/>
              <p:nvPr/>
            </p:nvGrpSpPr>
            <p:grpSpPr>
              <a:xfrm>
                <a:off x="2209008" y="5428729"/>
                <a:ext cx="110215" cy="202903"/>
                <a:chOff x="1758507" y="5170209"/>
                <a:chExt cx="156925" cy="285896"/>
              </a:xfrm>
            </p:grpSpPr>
            <p:sp>
              <p:nvSpPr>
                <p:cNvPr id="1371" name="Rektangel 1370">
                  <a:extLst>
                    <a:ext uri="{FF2B5EF4-FFF2-40B4-BE49-F238E27FC236}">
                      <a16:creationId xmlns:a16="http://schemas.microsoft.com/office/drawing/2014/main" id="{A150050E-0FCB-40C1-8B20-3F976DADC63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2" name="Lige forbindelse 1371">
                  <a:extLst>
                    <a:ext uri="{FF2B5EF4-FFF2-40B4-BE49-F238E27FC236}">
                      <a16:creationId xmlns:a16="http://schemas.microsoft.com/office/drawing/2014/main" id="{C54E0F15-F00F-4894-9F72-420A3C0708BB}"/>
                    </a:ext>
                  </a:extLst>
                </p:cNvPr>
                <p:cNvCxnSpPr>
                  <a:cxnSpLocks/>
                  <a:stCxn id="1371" idx="0"/>
                  <a:endCxn id="137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3" name="Lige forbindelse 1372">
                  <a:extLst>
                    <a:ext uri="{FF2B5EF4-FFF2-40B4-BE49-F238E27FC236}">
                      <a16:creationId xmlns:a16="http://schemas.microsoft.com/office/drawing/2014/main" id="{7E924D2F-29EA-43D7-A263-501025DDDDC5}"/>
                    </a:ext>
                  </a:extLst>
                </p:cNvPr>
                <p:cNvCxnSpPr>
                  <a:cxnSpLocks/>
                  <a:stCxn id="1371" idx="1"/>
                  <a:endCxn id="137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6" name="Gruppe 1145">
                <a:extLst>
                  <a:ext uri="{FF2B5EF4-FFF2-40B4-BE49-F238E27FC236}">
                    <a16:creationId xmlns:a16="http://schemas.microsoft.com/office/drawing/2014/main" id="{5E2B6AAD-1A09-4C97-9234-281AB6101609}"/>
                  </a:ext>
                </a:extLst>
              </p:cNvPr>
              <p:cNvGrpSpPr/>
              <p:nvPr/>
            </p:nvGrpSpPr>
            <p:grpSpPr>
              <a:xfrm>
                <a:off x="2399898" y="5428729"/>
                <a:ext cx="110215" cy="202903"/>
                <a:chOff x="1758507" y="5170209"/>
                <a:chExt cx="156925" cy="285896"/>
              </a:xfrm>
            </p:grpSpPr>
            <p:sp>
              <p:nvSpPr>
                <p:cNvPr id="1368" name="Rektangel 1367">
                  <a:extLst>
                    <a:ext uri="{FF2B5EF4-FFF2-40B4-BE49-F238E27FC236}">
                      <a16:creationId xmlns:a16="http://schemas.microsoft.com/office/drawing/2014/main" id="{9E11F393-0639-4C29-ACCF-F2EFEA218EC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9" name="Lige forbindelse 1368">
                  <a:extLst>
                    <a:ext uri="{FF2B5EF4-FFF2-40B4-BE49-F238E27FC236}">
                      <a16:creationId xmlns:a16="http://schemas.microsoft.com/office/drawing/2014/main" id="{476958E9-B4F8-4B72-AD3D-F0C0FC4CBB8E}"/>
                    </a:ext>
                  </a:extLst>
                </p:cNvPr>
                <p:cNvCxnSpPr>
                  <a:cxnSpLocks/>
                  <a:stCxn id="1368" idx="0"/>
                  <a:endCxn id="136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0" name="Lige forbindelse 1369">
                  <a:extLst>
                    <a:ext uri="{FF2B5EF4-FFF2-40B4-BE49-F238E27FC236}">
                      <a16:creationId xmlns:a16="http://schemas.microsoft.com/office/drawing/2014/main" id="{19A4570C-D192-4D99-BFA8-949BB2A4D11D}"/>
                    </a:ext>
                  </a:extLst>
                </p:cNvPr>
                <p:cNvCxnSpPr>
                  <a:cxnSpLocks/>
                  <a:stCxn id="1368" idx="1"/>
                  <a:endCxn id="136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7" name="Gruppe 1146">
                <a:extLst>
                  <a:ext uri="{FF2B5EF4-FFF2-40B4-BE49-F238E27FC236}">
                    <a16:creationId xmlns:a16="http://schemas.microsoft.com/office/drawing/2014/main" id="{991B778E-260E-4C65-BFB4-953EE393B141}"/>
                  </a:ext>
                </a:extLst>
              </p:cNvPr>
              <p:cNvGrpSpPr/>
              <p:nvPr/>
            </p:nvGrpSpPr>
            <p:grpSpPr>
              <a:xfrm>
                <a:off x="2590789" y="5428729"/>
                <a:ext cx="110215" cy="202903"/>
                <a:chOff x="1758507" y="5170209"/>
                <a:chExt cx="156925" cy="285896"/>
              </a:xfrm>
            </p:grpSpPr>
            <p:sp>
              <p:nvSpPr>
                <p:cNvPr id="1365" name="Rektangel 1364">
                  <a:extLst>
                    <a:ext uri="{FF2B5EF4-FFF2-40B4-BE49-F238E27FC236}">
                      <a16:creationId xmlns:a16="http://schemas.microsoft.com/office/drawing/2014/main" id="{C187E723-4737-48E4-AD46-7134427DAD7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6" name="Lige forbindelse 1365">
                  <a:extLst>
                    <a:ext uri="{FF2B5EF4-FFF2-40B4-BE49-F238E27FC236}">
                      <a16:creationId xmlns:a16="http://schemas.microsoft.com/office/drawing/2014/main" id="{AB2AB432-550E-4996-855A-467A10F08B84}"/>
                    </a:ext>
                  </a:extLst>
                </p:cNvPr>
                <p:cNvCxnSpPr>
                  <a:cxnSpLocks/>
                  <a:stCxn id="1365" idx="0"/>
                  <a:endCxn id="136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7" name="Lige forbindelse 1366">
                  <a:extLst>
                    <a:ext uri="{FF2B5EF4-FFF2-40B4-BE49-F238E27FC236}">
                      <a16:creationId xmlns:a16="http://schemas.microsoft.com/office/drawing/2014/main" id="{9A2AE9FE-E208-4165-B2FD-B4169B9FC6CD}"/>
                    </a:ext>
                  </a:extLst>
                </p:cNvPr>
                <p:cNvCxnSpPr>
                  <a:cxnSpLocks/>
                  <a:stCxn id="1365" idx="1"/>
                  <a:endCxn id="136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8" name="Gruppe 1147">
                <a:extLst>
                  <a:ext uri="{FF2B5EF4-FFF2-40B4-BE49-F238E27FC236}">
                    <a16:creationId xmlns:a16="http://schemas.microsoft.com/office/drawing/2014/main" id="{B922086A-99AD-4CF3-AAF3-CE28455663D1}"/>
                  </a:ext>
                </a:extLst>
              </p:cNvPr>
              <p:cNvGrpSpPr/>
              <p:nvPr/>
            </p:nvGrpSpPr>
            <p:grpSpPr>
              <a:xfrm>
                <a:off x="2781680" y="5428729"/>
                <a:ext cx="110215" cy="202903"/>
                <a:chOff x="1758507" y="5170209"/>
                <a:chExt cx="156925" cy="285896"/>
              </a:xfrm>
            </p:grpSpPr>
            <p:sp>
              <p:nvSpPr>
                <p:cNvPr id="1362" name="Rektangel 1361">
                  <a:extLst>
                    <a:ext uri="{FF2B5EF4-FFF2-40B4-BE49-F238E27FC236}">
                      <a16:creationId xmlns:a16="http://schemas.microsoft.com/office/drawing/2014/main" id="{81720B9F-A6AB-4E39-9735-0DDCE705D86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3" name="Lige forbindelse 1362">
                  <a:extLst>
                    <a:ext uri="{FF2B5EF4-FFF2-40B4-BE49-F238E27FC236}">
                      <a16:creationId xmlns:a16="http://schemas.microsoft.com/office/drawing/2014/main" id="{5112381A-3817-46FA-8D80-F727C1BA7BA5}"/>
                    </a:ext>
                  </a:extLst>
                </p:cNvPr>
                <p:cNvCxnSpPr>
                  <a:cxnSpLocks/>
                  <a:stCxn id="1362" idx="0"/>
                  <a:endCxn id="136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4" name="Lige forbindelse 1363">
                  <a:extLst>
                    <a:ext uri="{FF2B5EF4-FFF2-40B4-BE49-F238E27FC236}">
                      <a16:creationId xmlns:a16="http://schemas.microsoft.com/office/drawing/2014/main" id="{B31AF979-7572-422C-8DB9-64202CCBC3D8}"/>
                    </a:ext>
                  </a:extLst>
                </p:cNvPr>
                <p:cNvCxnSpPr>
                  <a:cxnSpLocks/>
                  <a:stCxn id="1362" idx="1"/>
                  <a:endCxn id="136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9" name="Gruppe 1148">
                <a:extLst>
                  <a:ext uri="{FF2B5EF4-FFF2-40B4-BE49-F238E27FC236}">
                    <a16:creationId xmlns:a16="http://schemas.microsoft.com/office/drawing/2014/main" id="{6B62459F-7CB9-4DEB-AD06-B403E6D37B08}"/>
                  </a:ext>
                </a:extLst>
              </p:cNvPr>
              <p:cNvGrpSpPr/>
              <p:nvPr/>
            </p:nvGrpSpPr>
            <p:grpSpPr>
              <a:xfrm>
                <a:off x="2972570" y="5428729"/>
                <a:ext cx="110215" cy="202903"/>
                <a:chOff x="1758507" y="5170209"/>
                <a:chExt cx="156925" cy="285896"/>
              </a:xfrm>
            </p:grpSpPr>
            <p:sp>
              <p:nvSpPr>
                <p:cNvPr id="1359" name="Rektangel 1358">
                  <a:extLst>
                    <a:ext uri="{FF2B5EF4-FFF2-40B4-BE49-F238E27FC236}">
                      <a16:creationId xmlns:a16="http://schemas.microsoft.com/office/drawing/2014/main" id="{6D099730-3FE2-4DB9-B544-1A870BFBF98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0" name="Lige forbindelse 1359">
                  <a:extLst>
                    <a:ext uri="{FF2B5EF4-FFF2-40B4-BE49-F238E27FC236}">
                      <a16:creationId xmlns:a16="http://schemas.microsoft.com/office/drawing/2014/main" id="{EE9608A7-024B-476F-B61C-7BC607511D9E}"/>
                    </a:ext>
                  </a:extLst>
                </p:cNvPr>
                <p:cNvCxnSpPr>
                  <a:cxnSpLocks/>
                  <a:stCxn id="1359" idx="0"/>
                  <a:endCxn id="135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1" name="Lige forbindelse 1360">
                  <a:extLst>
                    <a:ext uri="{FF2B5EF4-FFF2-40B4-BE49-F238E27FC236}">
                      <a16:creationId xmlns:a16="http://schemas.microsoft.com/office/drawing/2014/main" id="{71EDF0C9-3F81-41C3-9F00-25F2A4AA8349}"/>
                    </a:ext>
                  </a:extLst>
                </p:cNvPr>
                <p:cNvCxnSpPr>
                  <a:cxnSpLocks/>
                  <a:stCxn id="1359" idx="1"/>
                  <a:endCxn id="135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0" name="Gruppe 1149">
                <a:extLst>
                  <a:ext uri="{FF2B5EF4-FFF2-40B4-BE49-F238E27FC236}">
                    <a16:creationId xmlns:a16="http://schemas.microsoft.com/office/drawing/2014/main" id="{9D6FC104-2594-4361-AFB7-FDFC2A8C7FEC}"/>
                  </a:ext>
                </a:extLst>
              </p:cNvPr>
              <p:cNvGrpSpPr/>
              <p:nvPr/>
            </p:nvGrpSpPr>
            <p:grpSpPr>
              <a:xfrm>
                <a:off x="3163460" y="5428729"/>
                <a:ext cx="110215" cy="202903"/>
                <a:chOff x="1758507" y="5170209"/>
                <a:chExt cx="156925" cy="285896"/>
              </a:xfrm>
            </p:grpSpPr>
            <p:sp>
              <p:nvSpPr>
                <p:cNvPr id="1356" name="Rektangel 1355">
                  <a:extLst>
                    <a:ext uri="{FF2B5EF4-FFF2-40B4-BE49-F238E27FC236}">
                      <a16:creationId xmlns:a16="http://schemas.microsoft.com/office/drawing/2014/main" id="{A5DFA534-F0CF-47AB-A514-A95228AB02F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7" name="Lige forbindelse 1356">
                  <a:extLst>
                    <a:ext uri="{FF2B5EF4-FFF2-40B4-BE49-F238E27FC236}">
                      <a16:creationId xmlns:a16="http://schemas.microsoft.com/office/drawing/2014/main" id="{203BED39-A0EC-4E88-9891-247C60E51DBB}"/>
                    </a:ext>
                  </a:extLst>
                </p:cNvPr>
                <p:cNvCxnSpPr>
                  <a:cxnSpLocks/>
                  <a:stCxn id="1356" idx="0"/>
                  <a:endCxn id="135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8" name="Lige forbindelse 1357">
                  <a:extLst>
                    <a:ext uri="{FF2B5EF4-FFF2-40B4-BE49-F238E27FC236}">
                      <a16:creationId xmlns:a16="http://schemas.microsoft.com/office/drawing/2014/main" id="{EB36BA11-B8AA-49DC-95D2-A5BF35C1C2A1}"/>
                    </a:ext>
                  </a:extLst>
                </p:cNvPr>
                <p:cNvCxnSpPr>
                  <a:cxnSpLocks/>
                  <a:stCxn id="1356" idx="1"/>
                  <a:endCxn id="135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1" name="Gruppe 1150">
                <a:extLst>
                  <a:ext uri="{FF2B5EF4-FFF2-40B4-BE49-F238E27FC236}">
                    <a16:creationId xmlns:a16="http://schemas.microsoft.com/office/drawing/2014/main" id="{FA711DC3-A4DC-4B83-B90F-D2F4A59DCFDF}"/>
                  </a:ext>
                </a:extLst>
              </p:cNvPr>
              <p:cNvGrpSpPr/>
              <p:nvPr/>
            </p:nvGrpSpPr>
            <p:grpSpPr>
              <a:xfrm>
                <a:off x="3354351" y="5428729"/>
                <a:ext cx="110215" cy="202903"/>
                <a:chOff x="1758507" y="5170209"/>
                <a:chExt cx="156925" cy="285896"/>
              </a:xfrm>
            </p:grpSpPr>
            <p:sp>
              <p:nvSpPr>
                <p:cNvPr id="1353" name="Rektangel 1352">
                  <a:extLst>
                    <a:ext uri="{FF2B5EF4-FFF2-40B4-BE49-F238E27FC236}">
                      <a16:creationId xmlns:a16="http://schemas.microsoft.com/office/drawing/2014/main" id="{5CEF0FD1-FD87-4497-8CAE-B53DE5204FA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4" name="Lige forbindelse 1353">
                  <a:extLst>
                    <a:ext uri="{FF2B5EF4-FFF2-40B4-BE49-F238E27FC236}">
                      <a16:creationId xmlns:a16="http://schemas.microsoft.com/office/drawing/2014/main" id="{DB61C668-EBDC-49DB-BA13-47DBD5436748}"/>
                    </a:ext>
                  </a:extLst>
                </p:cNvPr>
                <p:cNvCxnSpPr>
                  <a:cxnSpLocks/>
                  <a:stCxn id="1353" idx="0"/>
                  <a:endCxn id="135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5" name="Lige forbindelse 1354">
                  <a:extLst>
                    <a:ext uri="{FF2B5EF4-FFF2-40B4-BE49-F238E27FC236}">
                      <a16:creationId xmlns:a16="http://schemas.microsoft.com/office/drawing/2014/main" id="{2DB16A33-F850-4E5E-8FD4-E6E19B577B98}"/>
                    </a:ext>
                  </a:extLst>
                </p:cNvPr>
                <p:cNvCxnSpPr>
                  <a:cxnSpLocks/>
                  <a:stCxn id="1353" idx="1"/>
                  <a:endCxn id="135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2" name="Gruppe 1151">
                <a:extLst>
                  <a:ext uri="{FF2B5EF4-FFF2-40B4-BE49-F238E27FC236}">
                    <a16:creationId xmlns:a16="http://schemas.microsoft.com/office/drawing/2014/main" id="{45293454-79CF-4C0E-A050-CA7D78F7D3E9}"/>
                  </a:ext>
                </a:extLst>
              </p:cNvPr>
              <p:cNvGrpSpPr/>
              <p:nvPr/>
            </p:nvGrpSpPr>
            <p:grpSpPr>
              <a:xfrm>
                <a:off x="3545241" y="5428729"/>
                <a:ext cx="110215" cy="202903"/>
                <a:chOff x="1758507" y="5170209"/>
                <a:chExt cx="156925" cy="285896"/>
              </a:xfrm>
            </p:grpSpPr>
            <p:sp>
              <p:nvSpPr>
                <p:cNvPr id="1350" name="Rektangel 1349">
                  <a:extLst>
                    <a:ext uri="{FF2B5EF4-FFF2-40B4-BE49-F238E27FC236}">
                      <a16:creationId xmlns:a16="http://schemas.microsoft.com/office/drawing/2014/main" id="{F4A4CC9D-5011-4810-B080-5002F4FC0C9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1" name="Lige forbindelse 1350">
                  <a:extLst>
                    <a:ext uri="{FF2B5EF4-FFF2-40B4-BE49-F238E27FC236}">
                      <a16:creationId xmlns:a16="http://schemas.microsoft.com/office/drawing/2014/main" id="{55D2A9A1-2432-4B55-BAA8-ACFAEE66E662}"/>
                    </a:ext>
                  </a:extLst>
                </p:cNvPr>
                <p:cNvCxnSpPr>
                  <a:cxnSpLocks/>
                  <a:stCxn id="1350" idx="0"/>
                  <a:endCxn id="135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2" name="Lige forbindelse 1351">
                  <a:extLst>
                    <a:ext uri="{FF2B5EF4-FFF2-40B4-BE49-F238E27FC236}">
                      <a16:creationId xmlns:a16="http://schemas.microsoft.com/office/drawing/2014/main" id="{E2CEF4E5-3440-4EFD-B248-53CA142BE5A0}"/>
                    </a:ext>
                  </a:extLst>
                </p:cNvPr>
                <p:cNvCxnSpPr>
                  <a:cxnSpLocks/>
                  <a:stCxn id="1350" idx="1"/>
                  <a:endCxn id="135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3" name="Gruppe 1152">
                <a:extLst>
                  <a:ext uri="{FF2B5EF4-FFF2-40B4-BE49-F238E27FC236}">
                    <a16:creationId xmlns:a16="http://schemas.microsoft.com/office/drawing/2014/main" id="{EBD0AC79-827B-4F15-80EF-AB59886DA3E2}"/>
                  </a:ext>
                </a:extLst>
              </p:cNvPr>
              <p:cNvGrpSpPr/>
              <p:nvPr/>
            </p:nvGrpSpPr>
            <p:grpSpPr>
              <a:xfrm>
                <a:off x="3736132" y="5428729"/>
                <a:ext cx="110215" cy="202903"/>
                <a:chOff x="1758507" y="5170209"/>
                <a:chExt cx="156925" cy="285896"/>
              </a:xfrm>
            </p:grpSpPr>
            <p:sp>
              <p:nvSpPr>
                <p:cNvPr id="1347" name="Rektangel 1346">
                  <a:extLst>
                    <a:ext uri="{FF2B5EF4-FFF2-40B4-BE49-F238E27FC236}">
                      <a16:creationId xmlns:a16="http://schemas.microsoft.com/office/drawing/2014/main" id="{2FD8866E-98D4-407E-A952-E0C040D8B40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8" name="Lige forbindelse 1347">
                  <a:extLst>
                    <a:ext uri="{FF2B5EF4-FFF2-40B4-BE49-F238E27FC236}">
                      <a16:creationId xmlns:a16="http://schemas.microsoft.com/office/drawing/2014/main" id="{6252E0D7-E18B-497F-A3C6-15AFD8FB4D86}"/>
                    </a:ext>
                  </a:extLst>
                </p:cNvPr>
                <p:cNvCxnSpPr>
                  <a:cxnSpLocks/>
                  <a:stCxn id="1347" idx="0"/>
                  <a:endCxn id="134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9" name="Lige forbindelse 1348">
                  <a:extLst>
                    <a:ext uri="{FF2B5EF4-FFF2-40B4-BE49-F238E27FC236}">
                      <a16:creationId xmlns:a16="http://schemas.microsoft.com/office/drawing/2014/main" id="{8FAB6378-B1CF-4FB5-9B0B-C9A0058AA925}"/>
                    </a:ext>
                  </a:extLst>
                </p:cNvPr>
                <p:cNvCxnSpPr>
                  <a:cxnSpLocks/>
                  <a:stCxn id="1347" idx="1"/>
                  <a:endCxn id="134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4" name="Gruppe 1153">
                <a:extLst>
                  <a:ext uri="{FF2B5EF4-FFF2-40B4-BE49-F238E27FC236}">
                    <a16:creationId xmlns:a16="http://schemas.microsoft.com/office/drawing/2014/main" id="{2903E009-9C6C-49E1-BA1A-25C20C2A6279}"/>
                  </a:ext>
                </a:extLst>
              </p:cNvPr>
              <p:cNvGrpSpPr/>
              <p:nvPr/>
            </p:nvGrpSpPr>
            <p:grpSpPr>
              <a:xfrm>
                <a:off x="3927023" y="5428729"/>
                <a:ext cx="110215" cy="202903"/>
                <a:chOff x="1758507" y="5170209"/>
                <a:chExt cx="156925" cy="285896"/>
              </a:xfrm>
            </p:grpSpPr>
            <p:sp>
              <p:nvSpPr>
                <p:cNvPr id="1344" name="Rektangel 1343">
                  <a:extLst>
                    <a:ext uri="{FF2B5EF4-FFF2-40B4-BE49-F238E27FC236}">
                      <a16:creationId xmlns:a16="http://schemas.microsoft.com/office/drawing/2014/main" id="{3D4F1BC0-D76E-4877-B19C-EAFF2504A7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5" name="Lige forbindelse 1344">
                  <a:extLst>
                    <a:ext uri="{FF2B5EF4-FFF2-40B4-BE49-F238E27FC236}">
                      <a16:creationId xmlns:a16="http://schemas.microsoft.com/office/drawing/2014/main" id="{B7FB3B0A-CD9E-4C06-8D45-2C8B57C82689}"/>
                    </a:ext>
                  </a:extLst>
                </p:cNvPr>
                <p:cNvCxnSpPr>
                  <a:cxnSpLocks/>
                  <a:stCxn id="1344" idx="0"/>
                  <a:endCxn id="134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6" name="Lige forbindelse 1345">
                  <a:extLst>
                    <a:ext uri="{FF2B5EF4-FFF2-40B4-BE49-F238E27FC236}">
                      <a16:creationId xmlns:a16="http://schemas.microsoft.com/office/drawing/2014/main" id="{C6FBB14B-439B-4481-8E3C-B059C124BF46}"/>
                    </a:ext>
                  </a:extLst>
                </p:cNvPr>
                <p:cNvCxnSpPr>
                  <a:cxnSpLocks/>
                  <a:stCxn id="1344" idx="1"/>
                  <a:endCxn id="134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5" name="Gruppe 1154">
                <a:extLst>
                  <a:ext uri="{FF2B5EF4-FFF2-40B4-BE49-F238E27FC236}">
                    <a16:creationId xmlns:a16="http://schemas.microsoft.com/office/drawing/2014/main" id="{238ADFD6-65E3-45F8-A613-68B37305D684}"/>
                  </a:ext>
                </a:extLst>
              </p:cNvPr>
              <p:cNvGrpSpPr/>
              <p:nvPr/>
            </p:nvGrpSpPr>
            <p:grpSpPr>
              <a:xfrm>
                <a:off x="4117913" y="5428729"/>
                <a:ext cx="110215" cy="202903"/>
                <a:chOff x="1758507" y="5170209"/>
                <a:chExt cx="156925" cy="285896"/>
              </a:xfrm>
            </p:grpSpPr>
            <p:sp>
              <p:nvSpPr>
                <p:cNvPr id="1341" name="Rektangel 1340">
                  <a:extLst>
                    <a:ext uri="{FF2B5EF4-FFF2-40B4-BE49-F238E27FC236}">
                      <a16:creationId xmlns:a16="http://schemas.microsoft.com/office/drawing/2014/main" id="{C300EFB8-8EA1-4FA8-9498-4A5D13DCA58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2" name="Lige forbindelse 1341">
                  <a:extLst>
                    <a:ext uri="{FF2B5EF4-FFF2-40B4-BE49-F238E27FC236}">
                      <a16:creationId xmlns:a16="http://schemas.microsoft.com/office/drawing/2014/main" id="{962AC972-41CC-47D0-A585-FD8382A91EF8}"/>
                    </a:ext>
                  </a:extLst>
                </p:cNvPr>
                <p:cNvCxnSpPr>
                  <a:cxnSpLocks/>
                  <a:stCxn id="1341" idx="0"/>
                  <a:endCxn id="134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3" name="Lige forbindelse 1342">
                  <a:extLst>
                    <a:ext uri="{FF2B5EF4-FFF2-40B4-BE49-F238E27FC236}">
                      <a16:creationId xmlns:a16="http://schemas.microsoft.com/office/drawing/2014/main" id="{1E98EFD1-91EC-4E61-95BC-560083C9EC8C}"/>
                    </a:ext>
                  </a:extLst>
                </p:cNvPr>
                <p:cNvCxnSpPr>
                  <a:cxnSpLocks/>
                  <a:stCxn id="1341" idx="1"/>
                  <a:endCxn id="134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6" name="Gruppe 1155">
                <a:extLst>
                  <a:ext uri="{FF2B5EF4-FFF2-40B4-BE49-F238E27FC236}">
                    <a16:creationId xmlns:a16="http://schemas.microsoft.com/office/drawing/2014/main" id="{688D1002-53DB-43C8-8456-82F994096A2D}"/>
                  </a:ext>
                </a:extLst>
              </p:cNvPr>
              <p:cNvGrpSpPr/>
              <p:nvPr/>
            </p:nvGrpSpPr>
            <p:grpSpPr>
              <a:xfrm>
                <a:off x="4308804" y="5428729"/>
                <a:ext cx="110215" cy="202903"/>
                <a:chOff x="1758507" y="5170209"/>
                <a:chExt cx="156925" cy="285896"/>
              </a:xfrm>
            </p:grpSpPr>
            <p:sp>
              <p:nvSpPr>
                <p:cNvPr id="1338" name="Rektangel 1337">
                  <a:extLst>
                    <a:ext uri="{FF2B5EF4-FFF2-40B4-BE49-F238E27FC236}">
                      <a16:creationId xmlns:a16="http://schemas.microsoft.com/office/drawing/2014/main" id="{643004A8-D33E-4F51-9CF4-20AD7592D47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9" name="Lige forbindelse 1338">
                  <a:extLst>
                    <a:ext uri="{FF2B5EF4-FFF2-40B4-BE49-F238E27FC236}">
                      <a16:creationId xmlns:a16="http://schemas.microsoft.com/office/drawing/2014/main" id="{FDD28C3A-A292-44F0-8EB8-62AD7C72772A}"/>
                    </a:ext>
                  </a:extLst>
                </p:cNvPr>
                <p:cNvCxnSpPr>
                  <a:cxnSpLocks/>
                  <a:stCxn id="1338" idx="0"/>
                  <a:endCxn id="133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0" name="Lige forbindelse 1339">
                  <a:extLst>
                    <a:ext uri="{FF2B5EF4-FFF2-40B4-BE49-F238E27FC236}">
                      <a16:creationId xmlns:a16="http://schemas.microsoft.com/office/drawing/2014/main" id="{FF242F9B-3454-49A0-8016-7CCFC7722E69}"/>
                    </a:ext>
                  </a:extLst>
                </p:cNvPr>
                <p:cNvCxnSpPr>
                  <a:cxnSpLocks/>
                  <a:stCxn id="1338" idx="1"/>
                  <a:endCxn id="133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7" name="Gruppe 1156">
                <a:extLst>
                  <a:ext uri="{FF2B5EF4-FFF2-40B4-BE49-F238E27FC236}">
                    <a16:creationId xmlns:a16="http://schemas.microsoft.com/office/drawing/2014/main" id="{F5A45F7F-8281-477A-9F15-ED7DBB350505}"/>
                  </a:ext>
                </a:extLst>
              </p:cNvPr>
              <p:cNvGrpSpPr/>
              <p:nvPr/>
            </p:nvGrpSpPr>
            <p:grpSpPr>
              <a:xfrm>
                <a:off x="4499694" y="5428729"/>
                <a:ext cx="110215" cy="202903"/>
                <a:chOff x="1758507" y="5170209"/>
                <a:chExt cx="156925" cy="285896"/>
              </a:xfrm>
            </p:grpSpPr>
            <p:sp>
              <p:nvSpPr>
                <p:cNvPr id="1335" name="Rektangel 1334">
                  <a:extLst>
                    <a:ext uri="{FF2B5EF4-FFF2-40B4-BE49-F238E27FC236}">
                      <a16:creationId xmlns:a16="http://schemas.microsoft.com/office/drawing/2014/main" id="{53BBCCF6-DC08-4877-A4EA-57BD93D2EDD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6" name="Lige forbindelse 1335">
                  <a:extLst>
                    <a:ext uri="{FF2B5EF4-FFF2-40B4-BE49-F238E27FC236}">
                      <a16:creationId xmlns:a16="http://schemas.microsoft.com/office/drawing/2014/main" id="{0469CE58-B171-49FB-9E8E-D54AA3CEBC5C}"/>
                    </a:ext>
                  </a:extLst>
                </p:cNvPr>
                <p:cNvCxnSpPr>
                  <a:cxnSpLocks/>
                  <a:stCxn id="1335" idx="0"/>
                  <a:endCxn id="133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7" name="Lige forbindelse 1336">
                  <a:extLst>
                    <a:ext uri="{FF2B5EF4-FFF2-40B4-BE49-F238E27FC236}">
                      <a16:creationId xmlns:a16="http://schemas.microsoft.com/office/drawing/2014/main" id="{17FEE155-4E6F-4726-B205-E97398912072}"/>
                    </a:ext>
                  </a:extLst>
                </p:cNvPr>
                <p:cNvCxnSpPr>
                  <a:cxnSpLocks/>
                  <a:stCxn id="1335" idx="1"/>
                  <a:endCxn id="133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8" name="Gruppe 1157">
                <a:extLst>
                  <a:ext uri="{FF2B5EF4-FFF2-40B4-BE49-F238E27FC236}">
                    <a16:creationId xmlns:a16="http://schemas.microsoft.com/office/drawing/2014/main" id="{1ED9FB21-AD1F-4252-AF88-F02197B43428}"/>
                  </a:ext>
                </a:extLst>
              </p:cNvPr>
              <p:cNvGrpSpPr/>
              <p:nvPr/>
            </p:nvGrpSpPr>
            <p:grpSpPr>
              <a:xfrm>
                <a:off x="4690585" y="5428729"/>
                <a:ext cx="110215" cy="202903"/>
                <a:chOff x="1758507" y="5170209"/>
                <a:chExt cx="156925" cy="285896"/>
              </a:xfrm>
            </p:grpSpPr>
            <p:sp>
              <p:nvSpPr>
                <p:cNvPr id="1332" name="Rektangel 1331">
                  <a:extLst>
                    <a:ext uri="{FF2B5EF4-FFF2-40B4-BE49-F238E27FC236}">
                      <a16:creationId xmlns:a16="http://schemas.microsoft.com/office/drawing/2014/main" id="{5B725534-4369-4499-AA9E-20457A1ADC3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3" name="Lige forbindelse 1332">
                  <a:extLst>
                    <a:ext uri="{FF2B5EF4-FFF2-40B4-BE49-F238E27FC236}">
                      <a16:creationId xmlns:a16="http://schemas.microsoft.com/office/drawing/2014/main" id="{F0BC8CE7-847E-4D94-8BEF-1B3FB39DF427}"/>
                    </a:ext>
                  </a:extLst>
                </p:cNvPr>
                <p:cNvCxnSpPr>
                  <a:cxnSpLocks/>
                  <a:stCxn id="1332" idx="0"/>
                  <a:endCxn id="133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4" name="Lige forbindelse 1333">
                  <a:extLst>
                    <a:ext uri="{FF2B5EF4-FFF2-40B4-BE49-F238E27FC236}">
                      <a16:creationId xmlns:a16="http://schemas.microsoft.com/office/drawing/2014/main" id="{CCE4F77C-8080-49A9-BABB-F43DB1A89F68}"/>
                    </a:ext>
                  </a:extLst>
                </p:cNvPr>
                <p:cNvCxnSpPr>
                  <a:cxnSpLocks/>
                  <a:stCxn id="1332" idx="1"/>
                  <a:endCxn id="133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9" name="Gruppe 1158">
                <a:extLst>
                  <a:ext uri="{FF2B5EF4-FFF2-40B4-BE49-F238E27FC236}">
                    <a16:creationId xmlns:a16="http://schemas.microsoft.com/office/drawing/2014/main" id="{1EE56D0B-1388-4985-8DBA-A430FB71DEC6}"/>
                  </a:ext>
                </a:extLst>
              </p:cNvPr>
              <p:cNvGrpSpPr/>
              <p:nvPr/>
            </p:nvGrpSpPr>
            <p:grpSpPr>
              <a:xfrm>
                <a:off x="4881475" y="5428729"/>
                <a:ext cx="110215" cy="202903"/>
                <a:chOff x="1758507" y="5170209"/>
                <a:chExt cx="156925" cy="285896"/>
              </a:xfrm>
            </p:grpSpPr>
            <p:sp>
              <p:nvSpPr>
                <p:cNvPr id="1329" name="Rektangel 1328">
                  <a:extLst>
                    <a:ext uri="{FF2B5EF4-FFF2-40B4-BE49-F238E27FC236}">
                      <a16:creationId xmlns:a16="http://schemas.microsoft.com/office/drawing/2014/main" id="{9C14612E-7D8D-4066-BADD-77CCE5ECE0C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0" name="Lige forbindelse 1329">
                  <a:extLst>
                    <a:ext uri="{FF2B5EF4-FFF2-40B4-BE49-F238E27FC236}">
                      <a16:creationId xmlns:a16="http://schemas.microsoft.com/office/drawing/2014/main" id="{0344DFF7-F61C-41DB-812F-8BA2353E1FF3}"/>
                    </a:ext>
                  </a:extLst>
                </p:cNvPr>
                <p:cNvCxnSpPr>
                  <a:cxnSpLocks/>
                  <a:stCxn id="1329" idx="0"/>
                  <a:endCxn id="132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1" name="Lige forbindelse 1330">
                  <a:extLst>
                    <a:ext uri="{FF2B5EF4-FFF2-40B4-BE49-F238E27FC236}">
                      <a16:creationId xmlns:a16="http://schemas.microsoft.com/office/drawing/2014/main" id="{EF76EA14-436C-4F60-96FE-A49E00B48F15}"/>
                    </a:ext>
                  </a:extLst>
                </p:cNvPr>
                <p:cNvCxnSpPr>
                  <a:cxnSpLocks/>
                  <a:stCxn id="1329" idx="1"/>
                  <a:endCxn id="132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0" name="Gruppe 1159">
                <a:extLst>
                  <a:ext uri="{FF2B5EF4-FFF2-40B4-BE49-F238E27FC236}">
                    <a16:creationId xmlns:a16="http://schemas.microsoft.com/office/drawing/2014/main" id="{9EE02EA6-EBBC-43CC-B102-FFD2324D556B}"/>
                  </a:ext>
                </a:extLst>
              </p:cNvPr>
              <p:cNvGrpSpPr/>
              <p:nvPr/>
            </p:nvGrpSpPr>
            <p:grpSpPr>
              <a:xfrm>
                <a:off x="5072366" y="5428729"/>
                <a:ext cx="110215" cy="202903"/>
                <a:chOff x="1758507" y="5170209"/>
                <a:chExt cx="156925" cy="285896"/>
              </a:xfrm>
            </p:grpSpPr>
            <p:sp>
              <p:nvSpPr>
                <p:cNvPr id="1326" name="Rektangel 1325">
                  <a:extLst>
                    <a:ext uri="{FF2B5EF4-FFF2-40B4-BE49-F238E27FC236}">
                      <a16:creationId xmlns:a16="http://schemas.microsoft.com/office/drawing/2014/main" id="{B2B8F26B-BF83-453A-8129-64FFA4257A9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7" name="Lige forbindelse 1326">
                  <a:extLst>
                    <a:ext uri="{FF2B5EF4-FFF2-40B4-BE49-F238E27FC236}">
                      <a16:creationId xmlns:a16="http://schemas.microsoft.com/office/drawing/2014/main" id="{39DB54AF-43B7-4643-BAF5-6F0C4B439405}"/>
                    </a:ext>
                  </a:extLst>
                </p:cNvPr>
                <p:cNvCxnSpPr>
                  <a:cxnSpLocks/>
                  <a:stCxn id="1326" idx="0"/>
                  <a:endCxn id="132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8" name="Lige forbindelse 1327">
                  <a:extLst>
                    <a:ext uri="{FF2B5EF4-FFF2-40B4-BE49-F238E27FC236}">
                      <a16:creationId xmlns:a16="http://schemas.microsoft.com/office/drawing/2014/main" id="{136D6D33-93B4-48C7-8CD6-56C2FAB02C89}"/>
                    </a:ext>
                  </a:extLst>
                </p:cNvPr>
                <p:cNvCxnSpPr>
                  <a:cxnSpLocks/>
                  <a:stCxn id="1326" idx="1"/>
                  <a:endCxn id="132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1" name="Gruppe 1160">
                <a:extLst>
                  <a:ext uri="{FF2B5EF4-FFF2-40B4-BE49-F238E27FC236}">
                    <a16:creationId xmlns:a16="http://schemas.microsoft.com/office/drawing/2014/main" id="{5B99DC59-C026-4C50-9B6F-415F80CF120D}"/>
                  </a:ext>
                </a:extLst>
              </p:cNvPr>
              <p:cNvGrpSpPr/>
              <p:nvPr/>
            </p:nvGrpSpPr>
            <p:grpSpPr>
              <a:xfrm>
                <a:off x="5263257" y="5428729"/>
                <a:ext cx="110215" cy="202903"/>
                <a:chOff x="1758507" y="5170209"/>
                <a:chExt cx="156925" cy="285896"/>
              </a:xfrm>
            </p:grpSpPr>
            <p:sp>
              <p:nvSpPr>
                <p:cNvPr id="1323" name="Rektangel 1322">
                  <a:extLst>
                    <a:ext uri="{FF2B5EF4-FFF2-40B4-BE49-F238E27FC236}">
                      <a16:creationId xmlns:a16="http://schemas.microsoft.com/office/drawing/2014/main" id="{020327DC-E93D-4AFB-8A18-18DA8CEFA7F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4" name="Lige forbindelse 1323">
                  <a:extLst>
                    <a:ext uri="{FF2B5EF4-FFF2-40B4-BE49-F238E27FC236}">
                      <a16:creationId xmlns:a16="http://schemas.microsoft.com/office/drawing/2014/main" id="{441DDAA0-062B-4AC5-9EA1-720B039CC9C1}"/>
                    </a:ext>
                  </a:extLst>
                </p:cNvPr>
                <p:cNvCxnSpPr>
                  <a:cxnSpLocks/>
                  <a:stCxn id="1323" idx="0"/>
                  <a:endCxn id="132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5" name="Lige forbindelse 1324">
                  <a:extLst>
                    <a:ext uri="{FF2B5EF4-FFF2-40B4-BE49-F238E27FC236}">
                      <a16:creationId xmlns:a16="http://schemas.microsoft.com/office/drawing/2014/main" id="{4C039D54-F273-457A-B648-EAB0BBD2AF21}"/>
                    </a:ext>
                  </a:extLst>
                </p:cNvPr>
                <p:cNvCxnSpPr>
                  <a:cxnSpLocks/>
                  <a:stCxn id="1323" idx="1"/>
                  <a:endCxn id="132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2" name="Gruppe 1161">
                <a:extLst>
                  <a:ext uri="{FF2B5EF4-FFF2-40B4-BE49-F238E27FC236}">
                    <a16:creationId xmlns:a16="http://schemas.microsoft.com/office/drawing/2014/main" id="{A180532B-0223-4897-9756-55B2302C3FC3}"/>
                  </a:ext>
                </a:extLst>
              </p:cNvPr>
              <p:cNvGrpSpPr/>
              <p:nvPr/>
            </p:nvGrpSpPr>
            <p:grpSpPr>
              <a:xfrm>
                <a:off x="5454147" y="5428729"/>
                <a:ext cx="110215" cy="202903"/>
                <a:chOff x="1758507" y="5170209"/>
                <a:chExt cx="156925" cy="285896"/>
              </a:xfrm>
            </p:grpSpPr>
            <p:sp>
              <p:nvSpPr>
                <p:cNvPr id="1320" name="Rektangel 1319">
                  <a:extLst>
                    <a:ext uri="{FF2B5EF4-FFF2-40B4-BE49-F238E27FC236}">
                      <a16:creationId xmlns:a16="http://schemas.microsoft.com/office/drawing/2014/main" id="{C772DE32-B02F-4159-95C6-F178AFD2325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1" name="Lige forbindelse 1320">
                  <a:extLst>
                    <a:ext uri="{FF2B5EF4-FFF2-40B4-BE49-F238E27FC236}">
                      <a16:creationId xmlns:a16="http://schemas.microsoft.com/office/drawing/2014/main" id="{9969B0F4-0B95-465E-9995-27E0F0655110}"/>
                    </a:ext>
                  </a:extLst>
                </p:cNvPr>
                <p:cNvCxnSpPr>
                  <a:cxnSpLocks/>
                  <a:stCxn id="1320" idx="0"/>
                  <a:endCxn id="132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2" name="Lige forbindelse 1321">
                  <a:extLst>
                    <a:ext uri="{FF2B5EF4-FFF2-40B4-BE49-F238E27FC236}">
                      <a16:creationId xmlns:a16="http://schemas.microsoft.com/office/drawing/2014/main" id="{0B394650-DD01-4E86-B99B-DBF869268169}"/>
                    </a:ext>
                  </a:extLst>
                </p:cNvPr>
                <p:cNvCxnSpPr>
                  <a:cxnSpLocks/>
                  <a:stCxn id="1320" idx="1"/>
                  <a:endCxn id="132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3" name="Gruppe 1162">
                <a:extLst>
                  <a:ext uri="{FF2B5EF4-FFF2-40B4-BE49-F238E27FC236}">
                    <a16:creationId xmlns:a16="http://schemas.microsoft.com/office/drawing/2014/main" id="{A43EBC73-C35F-4093-838D-1C169E0DE33B}"/>
                  </a:ext>
                </a:extLst>
              </p:cNvPr>
              <p:cNvGrpSpPr/>
              <p:nvPr/>
            </p:nvGrpSpPr>
            <p:grpSpPr>
              <a:xfrm>
                <a:off x="5645037" y="5428729"/>
                <a:ext cx="110215" cy="202903"/>
                <a:chOff x="1758507" y="5170209"/>
                <a:chExt cx="156925" cy="285896"/>
              </a:xfrm>
            </p:grpSpPr>
            <p:sp>
              <p:nvSpPr>
                <p:cNvPr id="1317" name="Rektangel 1316">
                  <a:extLst>
                    <a:ext uri="{FF2B5EF4-FFF2-40B4-BE49-F238E27FC236}">
                      <a16:creationId xmlns:a16="http://schemas.microsoft.com/office/drawing/2014/main" id="{0E1B0243-42FB-4B5B-9F22-87BD3422C62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8" name="Lige forbindelse 1317">
                  <a:extLst>
                    <a:ext uri="{FF2B5EF4-FFF2-40B4-BE49-F238E27FC236}">
                      <a16:creationId xmlns:a16="http://schemas.microsoft.com/office/drawing/2014/main" id="{870082C4-A661-4FB3-A0C5-DEB08A7F48F9}"/>
                    </a:ext>
                  </a:extLst>
                </p:cNvPr>
                <p:cNvCxnSpPr>
                  <a:cxnSpLocks/>
                  <a:stCxn id="1317" idx="0"/>
                  <a:endCxn id="131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9" name="Lige forbindelse 1318">
                  <a:extLst>
                    <a:ext uri="{FF2B5EF4-FFF2-40B4-BE49-F238E27FC236}">
                      <a16:creationId xmlns:a16="http://schemas.microsoft.com/office/drawing/2014/main" id="{477AAD60-03C4-4D7C-8A62-B64267D76A88}"/>
                    </a:ext>
                  </a:extLst>
                </p:cNvPr>
                <p:cNvCxnSpPr>
                  <a:cxnSpLocks/>
                  <a:stCxn id="1317" idx="1"/>
                  <a:endCxn id="131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4" name="Gruppe 1163">
                <a:extLst>
                  <a:ext uri="{FF2B5EF4-FFF2-40B4-BE49-F238E27FC236}">
                    <a16:creationId xmlns:a16="http://schemas.microsoft.com/office/drawing/2014/main" id="{CC863F6F-993C-46F7-86D3-B79ABD6DCB7B}"/>
                  </a:ext>
                </a:extLst>
              </p:cNvPr>
              <p:cNvGrpSpPr/>
              <p:nvPr/>
            </p:nvGrpSpPr>
            <p:grpSpPr>
              <a:xfrm>
                <a:off x="5835932" y="5428729"/>
                <a:ext cx="110215" cy="202903"/>
                <a:chOff x="1758507" y="5170209"/>
                <a:chExt cx="156925" cy="285896"/>
              </a:xfrm>
            </p:grpSpPr>
            <p:sp>
              <p:nvSpPr>
                <p:cNvPr id="1314" name="Rektangel 1313">
                  <a:extLst>
                    <a:ext uri="{FF2B5EF4-FFF2-40B4-BE49-F238E27FC236}">
                      <a16:creationId xmlns:a16="http://schemas.microsoft.com/office/drawing/2014/main" id="{DC991014-B2D4-4864-85E1-7AE657CDD23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5" name="Lige forbindelse 1314">
                  <a:extLst>
                    <a:ext uri="{FF2B5EF4-FFF2-40B4-BE49-F238E27FC236}">
                      <a16:creationId xmlns:a16="http://schemas.microsoft.com/office/drawing/2014/main" id="{AD734032-D311-4C62-BD8E-5BB4E9770D47}"/>
                    </a:ext>
                  </a:extLst>
                </p:cNvPr>
                <p:cNvCxnSpPr>
                  <a:cxnSpLocks/>
                  <a:stCxn id="1314" idx="0"/>
                  <a:endCxn id="131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6" name="Lige forbindelse 1315">
                  <a:extLst>
                    <a:ext uri="{FF2B5EF4-FFF2-40B4-BE49-F238E27FC236}">
                      <a16:creationId xmlns:a16="http://schemas.microsoft.com/office/drawing/2014/main" id="{FA86085D-F60E-44CB-A006-647256CA7A02}"/>
                    </a:ext>
                  </a:extLst>
                </p:cNvPr>
                <p:cNvCxnSpPr>
                  <a:cxnSpLocks/>
                  <a:stCxn id="1314" idx="1"/>
                  <a:endCxn id="131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5" name="Gruppe 1164">
                <a:extLst>
                  <a:ext uri="{FF2B5EF4-FFF2-40B4-BE49-F238E27FC236}">
                    <a16:creationId xmlns:a16="http://schemas.microsoft.com/office/drawing/2014/main" id="{7897806D-C513-435F-9DE2-8DD0A4818AE3}"/>
                  </a:ext>
                </a:extLst>
              </p:cNvPr>
              <p:cNvGrpSpPr/>
              <p:nvPr/>
            </p:nvGrpSpPr>
            <p:grpSpPr>
              <a:xfrm>
                <a:off x="1827227" y="5698878"/>
                <a:ext cx="110215" cy="202903"/>
                <a:chOff x="1758507" y="5170209"/>
                <a:chExt cx="156925" cy="285896"/>
              </a:xfrm>
            </p:grpSpPr>
            <p:sp>
              <p:nvSpPr>
                <p:cNvPr id="1311" name="Rektangel 1310">
                  <a:extLst>
                    <a:ext uri="{FF2B5EF4-FFF2-40B4-BE49-F238E27FC236}">
                      <a16:creationId xmlns:a16="http://schemas.microsoft.com/office/drawing/2014/main" id="{3D1B12DD-181A-47B4-9878-F7EC7AE6E30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2" name="Lige forbindelse 1311">
                  <a:extLst>
                    <a:ext uri="{FF2B5EF4-FFF2-40B4-BE49-F238E27FC236}">
                      <a16:creationId xmlns:a16="http://schemas.microsoft.com/office/drawing/2014/main" id="{6158743D-1F0E-4F6C-A272-43AFF9BCBB03}"/>
                    </a:ext>
                  </a:extLst>
                </p:cNvPr>
                <p:cNvCxnSpPr>
                  <a:cxnSpLocks/>
                  <a:stCxn id="1311" idx="0"/>
                  <a:endCxn id="131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3" name="Lige forbindelse 1312">
                  <a:extLst>
                    <a:ext uri="{FF2B5EF4-FFF2-40B4-BE49-F238E27FC236}">
                      <a16:creationId xmlns:a16="http://schemas.microsoft.com/office/drawing/2014/main" id="{C21A2FA5-93A0-43AE-B7E8-D47E6F10C4F1}"/>
                    </a:ext>
                  </a:extLst>
                </p:cNvPr>
                <p:cNvCxnSpPr>
                  <a:cxnSpLocks/>
                  <a:stCxn id="1311" idx="1"/>
                  <a:endCxn id="131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6" name="Gruppe 1165">
                <a:extLst>
                  <a:ext uri="{FF2B5EF4-FFF2-40B4-BE49-F238E27FC236}">
                    <a16:creationId xmlns:a16="http://schemas.microsoft.com/office/drawing/2014/main" id="{7514317B-5394-4ED4-A418-B2CDFA8F5524}"/>
                  </a:ext>
                </a:extLst>
              </p:cNvPr>
              <p:cNvGrpSpPr/>
              <p:nvPr/>
            </p:nvGrpSpPr>
            <p:grpSpPr>
              <a:xfrm>
                <a:off x="2018117" y="5698878"/>
                <a:ext cx="110215" cy="202903"/>
                <a:chOff x="1758507" y="5170209"/>
                <a:chExt cx="156925" cy="285896"/>
              </a:xfrm>
            </p:grpSpPr>
            <p:sp>
              <p:nvSpPr>
                <p:cNvPr id="1308" name="Rektangel 1307">
                  <a:extLst>
                    <a:ext uri="{FF2B5EF4-FFF2-40B4-BE49-F238E27FC236}">
                      <a16:creationId xmlns:a16="http://schemas.microsoft.com/office/drawing/2014/main" id="{112349A6-0F97-4B3A-8040-7869FACDED9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9" name="Lige forbindelse 1308">
                  <a:extLst>
                    <a:ext uri="{FF2B5EF4-FFF2-40B4-BE49-F238E27FC236}">
                      <a16:creationId xmlns:a16="http://schemas.microsoft.com/office/drawing/2014/main" id="{6FA8EC29-016A-4818-8724-D1289F6E09AB}"/>
                    </a:ext>
                  </a:extLst>
                </p:cNvPr>
                <p:cNvCxnSpPr>
                  <a:cxnSpLocks/>
                  <a:stCxn id="1308" idx="0"/>
                  <a:endCxn id="130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0" name="Lige forbindelse 1309">
                  <a:extLst>
                    <a:ext uri="{FF2B5EF4-FFF2-40B4-BE49-F238E27FC236}">
                      <a16:creationId xmlns:a16="http://schemas.microsoft.com/office/drawing/2014/main" id="{E9E896B6-136E-45AD-9129-8C27B88C82DE}"/>
                    </a:ext>
                  </a:extLst>
                </p:cNvPr>
                <p:cNvCxnSpPr>
                  <a:cxnSpLocks/>
                  <a:stCxn id="1308" idx="1"/>
                  <a:endCxn id="130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7" name="Gruppe 1166">
                <a:extLst>
                  <a:ext uri="{FF2B5EF4-FFF2-40B4-BE49-F238E27FC236}">
                    <a16:creationId xmlns:a16="http://schemas.microsoft.com/office/drawing/2014/main" id="{1823C1DC-E783-495F-A8A4-F8143AE4D91E}"/>
                  </a:ext>
                </a:extLst>
              </p:cNvPr>
              <p:cNvGrpSpPr/>
              <p:nvPr/>
            </p:nvGrpSpPr>
            <p:grpSpPr>
              <a:xfrm>
                <a:off x="2209008" y="5698878"/>
                <a:ext cx="110215" cy="202903"/>
                <a:chOff x="1758507" y="5170209"/>
                <a:chExt cx="156925" cy="285896"/>
              </a:xfrm>
            </p:grpSpPr>
            <p:sp>
              <p:nvSpPr>
                <p:cNvPr id="1305" name="Rektangel 1304">
                  <a:extLst>
                    <a:ext uri="{FF2B5EF4-FFF2-40B4-BE49-F238E27FC236}">
                      <a16:creationId xmlns:a16="http://schemas.microsoft.com/office/drawing/2014/main" id="{B174EA1E-F37A-48F6-A0F7-AC1766BD67E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6" name="Lige forbindelse 1305">
                  <a:extLst>
                    <a:ext uri="{FF2B5EF4-FFF2-40B4-BE49-F238E27FC236}">
                      <a16:creationId xmlns:a16="http://schemas.microsoft.com/office/drawing/2014/main" id="{E734BAE0-EF10-4E9D-91BC-1E5C2D6B4540}"/>
                    </a:ext>
                  </a:extLst>
                </p:cNvPr>
                <p:cNvCxnSpPr>
                  <a:cxnSpLocks/>
                  <a:stCxn id="1305" idx="0"/>
                  <a:endCxn id="130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7" name="Lige forbindelse 1306">
                  <a:extLst>
                    <a:ext uri="{FF2B5EF4-FFF2-40B4-BE49-F238E27FC236}">
                      <a16:creationId xmlns:a16="http://schemas.microsoft.com/office/drawing/2014/main" id="{D6EF04A3-00AB-41AF-8068-25005C96DA9D}"/>
                    </a:ext>
                  </a:extLst>
                </p:cNvPr>
                <p:cNvCxnSpPr>
                  <a:cxnSpLocks/>
                  <a:stCxn id="1305" idx="1"/>
                  <a:endCxn id="130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8" name="Gruppe 1167">
                <a:extLst>
                  <a:ext uri="{FF2B5EF4-FFF2-40B4-BE49-F238E27FC236}">
                    <a16:creationId xmlns:a16="http://schemas.microsoft.com/office/drawing/2014/main" id="{215F439C-9E94-4359-AF30-C250293E9D1A}"/>
                  </a:ext>
                </a:extLst>
              </p:cNvPr>
              <p:cNvGrpSpPr/>
              <p:nvPr/>
            </p:nvGrpSpPr>
            <p:grpSpPr>
              <a:xfrm>
                <a:off x="2399898" y="5698878"/>
                <a:ext cx="110215" cy="202903"/>
                <a:chOff x="1758507" y="5170209"/>
                <a:chExt cx="156925" cy="285896"/>
              </a:xfrm>
            </p:grpSpPr>
            <p:sp>
              <p:nvSpPr>
                <p:cNvPr id="1302" name="Rektangel 1301">
                  <a:extLst>
                    <a:ext uri="{FF2B5EF4-FFF2-40B4-BE49-F238E27FC236}">
                      <a16:creationId xmlns:a16="http://schemas.microsoft.com/office/drawing/2014/main" id="{E62FC863-F374-4893-A5D9-41917FEB305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3" name="Lige forbindelse 1302">
                  <a:extLst>
                    <a:ext uri="{FF2B5EF4-FFF2-40B4-BE49-F238E27FC236}">
                      <a16:creationId xmlns:a16="http://schemas.microsoft.com/office/drawing/2014/main" id="{D32D0306-5DAD-413B-8817-1E6732981DF5}"/>
                    </a:ext>
                  </a:extLst>
                </p:cNvPr>
                <p:cNvCxnSpPr>
                  <a:cxnSpLocks/>
                  <a:stCxn id="1302" idx="0"/>
                  <a:endCxn id="130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4" name="Lige forbindelse 1303">
                  <a:extLst>
                    <a:ext uri="{FF2B5EF4-FFF2-40B4-BE49-F238E27FC236}">
                      <a16:creationId xmlns:a16="http://schemas.microsoft.com/office/drawing/2014/main" id="{C186299E-A31E-40FF-8817-8B0BDC6E6083}"/>
                    </a:ext>
                  </a:extLst>
                </p:cNvPr>
                <p:cNvCxnSpPr>
                  <a:cxnSpLocks/>
                  <a:stCxn id="1302" idx="1"/>
                  <a:endCxn id="130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9" name="Gruppe 1168">
                <a:extLst>
                  <a:ext uri="{FF2B5EF4-FFF2-40B4-BE49-F238E27FC236}">
                    <a16:creationId xmlns:a16="http://schemas.microsoft.com/office/drawing/2014/main" id="{ED0F1066-BE47-4B18-AB5E-BCF593EDDCCA}"/>
                  </a:ext>
                </a:extLst>
              </p:cNvPr>
              <p:cNvGrpSpPr/>
              <p:nvPr/>
            </p:nvGrpSpPr>
            <p:grpSpPr>
              <a:xfrm>
                <a:off x="2590789" y="5698878"/>
                <a:ext cx="110215" cy="202903"/>
                <a:chOff x="1758507" y="5170209"/>
                <a:chExt cx="156925" cy="285896"/>
              </a:xfrm>
            </p:grpSpPr>
            <p:sp>
              <p:nvSpPr>
                <p:cNvPr id="1299" name="Rektangel 1298">
                  <a:extLst>
                    <a:ext uri="{FF2B5EF4-FFF2-40B4-BE49-F238E27FC236}">
                      <a16:creationId xmlns:a16="http://schemas.microsoft.com/office/drawing/2014/main" id="{4F89C1BB-2DF9-4727-8967-DADB4EA166C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0" name="Lige forbindelse 1299">
                  <a:extLst>
                    <a:ext uri="{FF2B5EF4-FFF2-40B4-BE49-F238E27FC236}">
                      <a16:creationId xmlns:a16="http://schemas.microsoft.com/office/drawing/2014/main" id="{F7C7517F-EF01-400F-B615-1BB276F07A98}"/>
                    </a:ext>
                  </a:extLst>
                </p:cNvPr>
                <p:cNvCxnSpPr>
                  <a:cxnSpLocks/>
                  <a:stCxn id="1299" idx="0"/>
                  <a:endCxn id="129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1" name="Lige forbindelse 1300">
                  <a:extLst>
                    <a:ext uri="{FF2B5EF4-FFF2-40B4-BE49-F238E27FC236}">
                      <a16:creationId xmlns:a16="http://schemas.microsoft.com/office/drawing/2014/main" id="{87E1D86E-317C-489A-8F7C-BAA84BDF1644}"/>
                    </a:ext>
                  </a:extLst>
                </p:cNvPr>
                <p:cNvCxnSpPr>
                  <a:cxnSpLocks/>
                  <a:stCxn id="1299" idx="1"/>
                  <a:endCxn id="129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70" name="Gruppe 1169">
                <a:extLst>
                  <a:ext uri="{FF2B5EF4-FFF2-40B4-BE49-F238E27FC236}">
                    <a16:creationId xmlns:a16="http://schemas.microsoft.com/office/drawing/2014/main" id="{0BFFA172-BDA6-4168-9230-A7C45E9D35E1}"/>
                  </a:ext>
                </a:extLst>
              </p:cNvPr>
              <p:cNvGrpSpPr/>
              <p:nvPr/>
            </p:nvGrpSpPr>
            <p:grpSpPr>
              <a:xfrm>
                <a:off x="2781680" y="5698878"/>
                <a:ext cx="110215" cy="202903"/>
                <a:chOff x="1758507" y="5170209"/>
                <a:chExt cx="156925" cy="285896"/>
              </a:xfrm>
            </p:grpSpPr>
            <p:sp>
              <p:nvSpPr>
                <p:cNvPr id="1296" name="Rektangel 1295">
                  <a:extLst>
                    <a:ext uri="{FF2B5EF4-FFF2-40B4-BE49-F238E27FC236}">
                      <a16:creationId xmlns:a16="http://schemas.microsoft.com/office/drawing/2014/main" id="{BC85D05F-D64E-4057-95FA-42C866CCCAE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7" name="Lige forbindelse 1296">
                  <a:extLst>
                    <a:ext uri="{FF2B5EF4-FFF2-40B4-BE49-F238E27FC236}">
                      <a16:creationId xmlns:a16="http://schemas.microsoft.com/office/drawing/2014/main" id="{8BF764F7-6CA0-4863-8274-F326713BF94D}"/>
                    </a:ext>
                  </a:extLst>
                </p:cNvPr>
                <p:cNvCxnSpPr>
                  <a:cxnSpLocks/>
                  <a:stCxn id="1296" idx="0"/>
                  <a:endCxn id="129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8" name="Lige forbindelse 1297">
                  <a:extLst>
                    <a:ext uri="{FF2B5EF4-FFF2-40B4-BE49-F238E27FC236}">
                      <a16:creationId xmlns:a16="http://schemas.microsoft.com/office/drawing/2014/main" id="{D65CCD91-19BA-4B54-95E2-C7509AA3D358}"/>
                    </a:ext>
                  </a:extLst>
                </p:cNvPr>
                <p:cNvCxnSpPr>
                  <a:cxnSpLocks/>
                  <a:stCxn id="1296" idx="1"/>
                  <a:endCxn id="129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1171" name="Rektangel 1170">
                <a:extLst>
                  <a:ext uri="{FF2B5EF4-FFF2-40B4-BE49-F238E27FC236}">
                    <a16:creationId xmlns:a16="http://schemas.microsoft.com/office/drawing/2014/main" id="{BC786BA8-9122-4F4E-B239-1A8091879456}"/>
                  </a:ext>
                </a:extLst>
              </p:cNvPr>
              <p:cNvSpPr/>
              <p:nvPr/>
            </p:nvSpPr>
            <p:spPr>
              <a:xfrm>
                <a:off x="2972570" y="5698878"/>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72" name="Lige forbindelse 1171">
                <a:extLst>
                  <a:ext uri="{FF2B5EF4-FFF2-40B4-BE49-F238E27FC236}">
                    <a16:creationId xmlns:a16="http://schemas.microsoft.com/office/drawing/2014/main" id="{71DB2352-28C6-47A6-B0A4-A9C6E47E8DE7}"/>
                  </a:ext>
                </a:extLst>
              </p:cNvPr>
              <p:cNvCxnSpPr>
                <a:cxnSpLocks/>
                <a:stCxn id="1171" idx="0"/>
                <a:endCxn id="1171" idx="2"/>
              </p:cNvCxnSpPr>
              <p:nvPr/>
            </p:nvCxnSpPr>
            <p:spPr>
              <a:xfrm>
                <a:off x="3027679" y="5698878"/>
                <a:ext cx="0" cy="202903"/>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73" name="Lige forbindelse 1172">
                <a:extLst>
                  <a:ext uri="{FF2B5EF4-FFF2-40B4-BE49-F238E27FC236}">
                    <a16:creationId xmlns:a16="http://schemas.microsoft.com/office/drawing/2014/main" id="{E69E090E-D853-49FD-912B-D4240C4243A2}"/>
                  </a:ext>
                </a:extLst>
              </p:cNvPr>
              <p:cNvCxnSpPr>
                <a:cxnSpLocks/>
                <a:stCxn id="1171" idx="1"/>
                <a:endCxn id="1171" idx="3"/>
              </p:cNvCxnSpPr>
              <p:nvPr/>
            </p:nvCxnSpPr>
            <p:spPr>
              <a:xfrm>
                <a:off x="2972570"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nvGrpSpPr>
              <p:cNvPr id="1174" name="Gruppe 1173">
                <a:extLst>
                  <a:ext uri="{FF2B5EF4-FFF2-40B4-BE49-F238E27FC236}">
                    <a16:creationId xmlns:a16="http://schemas.microsoft.com/office/drawing/2014/main" id="{D66E5E81-2BF4-4DA4-B716-44FC6C241594}"/>
                  </a:ext>
                </a:extLst>
              </p:cNvPr>
              <p:cNvGrpSpPr/>
              <p:nvPr/>
            </p:nvGrpSpPr>
            <p:grpSpPr>
              <a:xfrm>
                <a:off x="4690585" y="5698878"/>
                <a:ext cx="110215" cy="202903"/>
                <a:chOff x="1758507" y="5170209"/>
                <a:chExt cx="156925" cy="285896"/>
              </a:xfrm>
            </p:grpSpPr>
            <p:sp>
              <p:nvSpPr>
                <p:cNvPr id="1293" name="Rektangel 1292">
                  <a:extLst>
                    <a:ext uri="{FF2B5EF4-FFF2-40B4-BE49-F238E27FC236}">
                      <a16:creationId xmlns:a16="http://schemas.microsoft.com/office/drawing/2014/main" id="{135CF225-C04A-4FF2-91FF-661F872884F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4" name="Lige forbindelse 1293">
                  <a:extLst>
                    <a:ext uri="{FF2B5EF4-FFF2-40B4-BE49-F238E27FC236}">
                      <a16:creationId xmlns:a16="http://schemas.microsoft.com/office/drawing/2014/main" id="{54144AC1-13BA-461E-B730-68E3BCC89021}"/>
                    </a:ext>
                  </a:extLst>
                </p:cNvPr>
                <p:cNvCxnSpPr>
                  <a:cxnSpLocks/>
                  <a:stCxn id="1293" idx="0"/>
                  <a:endCxn id="129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5" name="Lige forbindelse 1294">
                  <a:extLst>
                    <a:ext uri="{FF2B5EF4-FFF2-40B4-BE49-F238E27FC236}">
                      <a16:creationId xmlns:a16="http://schemas.microsoft.com/office/drawing/2014/main" id="{8442088E-50D9-4D7D-B550-4D50690D8FB0}"/>
                    </a:ext>
                  </a:extLst>
                </p:cNvPr>
                <p:cNvCxnSpPr>
                  <a:cxnSpLocks/>
                  <a:stCxn id="1293" idx="1"/>
                  <a:endCxn id="129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75" name="Gruppe 1174">
                <a:extLst>
                  <a:ext uri="{FF2B5EF4-FFF2-40B4-BE49-F238E27FC236}">
                    <a16:creationId xmlns:a16="http://schemas.microsoft.com/office/drawing/2014/main" id="{306A62CB-5435-4B47-BD92-CE3061E9FAA7}"/>
                  </a:ext>
                </a:extLst>
              </p:cNvPr>
              <p:cNvGrpSpPr/>
              <p:nvPr/>
            </p:nvGrpSpPr>
            <p:grpSpPr>
              <a:xfrm>
                <a:off x="4881475" y="5698878"/>
                <a:ext cx="110215" cy="202903"/>
                <a:chOff x="1758507" y="5170209"/>
                <a:chExt cx="156925" cy="285896"/>
              </a:xfrm>
            </p:grpSpPr>
            <p:sp>
              <p:nvSpPr>
                <p:cNvPr id="1290" name="Rektangel 1289">
                  <a:extLst>
                    <a:ext uri="{FF2B5EF4-FFF2-40B4-BE49-F238E27FC236}">
                      <a16:creationId xmlns:a16="http://schemas.microsoft.com/office/drawing/2014/main" id="{728D68ED-C0F5-44E5-B6CE-C733A147779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1" name="Lige forbindelse 1290">
                  <a:extLst>
                    <a:ext uri="{FF2B5EF4-FFF2-40B4-BE49-F238E27FC236}">
                      <a16:creationId xmlns:a16="http://schemas.microsoft.com/office/drawing/2014/main" id="{AEC9E874-8D76-4CE3-BF5D-51B3ECE2A985}"/>
                    </a:ext>
                  </a:extLst>
                </p:cNvPr>
                <p:cNvCxnSpPr>
                  <a:cxnSpLocks/>
                  <a:stCxn id="1290" idx="0"/>
                  <a:endCxn id="129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2" name="Lige forbindelse 1291">
                  <a:extLst>
                    <a:ext uri="{FF2B5EF4-FFF2-40B4-BE49-F238E27FC236}">
                      <a16:creationId xmlns:a16="http://schemas.microsoft.com/office/drawing/2014/main" id="{FB20963B-F560-480C-9BC1-9880DB86FA35}"/>
                    </a:ext>
                  </a:extLst>
                </p:cNvPr>
                <p:cNvCxnSpPr>
                  <a:cxnSpLocks/>
                  <a:stCxn id="1290" idx="1"/>
                  <a:endCxn id="129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1176" name="Rektangel 1175">
                <a:extLst>
                  <a:ext uri="{FF2B5EF4-FFF2-40B4-BE49-F238E27FC236}">
                    <a16:creationId xmlns:a16="http://schemas.microsoft.com/office/drawing/2014/main" id="{F947BC87-9C36-454E-AF79-0B8608C22012}"/>
                  </a:ext>
                </a:extLst>
              </p:cNvPr>
              <p:cNvSpPr/>
              <p:nvPr/>
            </p:nvSpPr>
            <p:spPr>
              <a:xfrm>
                <a:off x="583593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77" name="Gruppe 1176">
                <a:extLst>
                  <a:ext uri="{FF2B5EF4-FFF2-40B4-BE49-F238E27FC236}">
                    <a16:creationId xmlns:a16="http://schemas.microsoft.com/office/drawing/2014/main" id="{4C2B799D-3F53-4128-BF4F-49535FE59A9E}"/>
                  </a:ext>
                </a:extLst>
              </p:cNvPr>
              <p:cNvGrpSpPr/>
              <p:nvPr/>
            </p:nvGrpSpPr>
            <p:grpSpPr>
              <a:xfrm>
                <a:off x="2895359" y="5971178"/>
                <a:ext cx="1982809" cy="63914"/>
                <a:chOff x="1209635" y="3152432"/>
                <a:chExt cx="9240230" cy="585788"/>
              </a:xfrm>
              <a:solidFill>
                <a:srgbClr val="D5D2C5"/>
              </a:solidFill>
            </p:grpSpPr>
            <p:sp>
              <p:nvSpPr>
                <p:cNvPr id="1287" name="Retvinklet trekant 1286">
                  <a:extLst>
                    <a:ext uri="{FF2B5EF4-FFF2-40B4-BE49-F238E27FC236}">
                      <a16:creationId xmlns:a16="http://schemas.microsoft.com/office/drawing/2014/main" id="{BE771B9D-961A-47DB-B543-7B82A1237BC1}"/>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8" name="Rektangel 1287">
                  <a:extLst>
                    <a:ext uri="{FF2B5EF4-FFF2-40B4-BE49-F238E27FC236}">
                      <a16:creationId xmlns:a16="http://schemas.microsoft.com/office/drawing/2014/main" id="{1D11A99D-7809-42F4-8151-139C8D7F3BD7}"/>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9" name="Retvinklet trekant 1288">
                  <a:extLst>
                    <a:ext uri="{FF2B5EF4-FFF2-40B4-BE49-F238E27FC236}">
                      <a16:creationId xmlns:a16="http://schemas.microsoft.com/office/drawing/2014/main" id="{83675A64-6282-4DAF-B296-71143C0BD60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78" name="Rektangel 1177">
                <a:extLst>
                  <a:ext uri="{FF2B5EF4-FFF2-40B4-BE49-F238E27FC236}">
                    <a16:creationId xmlns:a16="http://schemas.microsoft.com/office/drawing/2014/main" id="{C9C50F59-304C-422F-8020-0D3558859E07}"/>
                  </a:ext>
                </a:extLst>
              </p:cNvPr>
              <p:cNvSpPr/>
              <p:nvPr/>
            </p:nvSpPr>
            <p:spPr>
              <a:xfrm>
                <a:off x="3354348"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79" name="Rektangel 1178">
                <a:extLst>
                  <a:ext uri="{FF2B5EF4-FFF2-40B4-BE49-F238E27FC236}">
                    <a16:creationId xmlns:a16="http://schemas.microsoft.com/office/drawing/2014/main" id="{46C215A8-55CE-4F31-99CF-0B7A6E3D7644}"/>
                  </a:ext>
                </a:extLst>
              </p:cNvPr>
              <p:cNvSpPr/>
              <p:nvPr/>
            </p:nvSpPr>
            <p:spPr>
              <a:xfrm>
                <a:off x="3545236"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0" name="Rektangel 1179">
                <a:extLst>
                  <a:ext uri="{FF2B5EF4-FFF2-40B4-BE49-F238E27FC236}">
                    <a16:creationId xmlns:a16="http://schemas.microsoft.com/office/drawing/2014/main" id="{4C0B5B7E-F591-4522-9A15-9D31912927E2}"/>
                  </a:ext>
                </a:extLst>
              </p:cNvPr>
              <p:cNvSpPr/>
              <p:nvPr/>
            </p:nvSpPr>
            <p:spPr>
              <a:xfrm>
                <a:off x="3736124"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1" name="Rektangel 1180">
                <a:extLst>
                  <a:ext uri="{FF2B5EF4-FFF2-40B4-BE49-F238E27FC236}">
                    <a16:creationId xmlns:a16="http://schemas.microsoft.com/office/drawing/2014/main" id="{C480D2AD-4327-400E-8A07-C5170295DAA8}"/>
                  </a:ext>
                </a:extLst>
              </p:cNvPr>
              <p:cNvSpPr/>
              <p:nvPr/>
            </p:nvSpPr>
            <p:spPr>
              <a:xfrm>
                <a:off x="3927012"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2" name="Rektangel 1181">
                <a:extLst>
                  <a:ext uri="{FF2B5EF4-FFF2-40B4-BE49-F238E27FC236}">
                    <a16:creationId xmlns:a16="http://schemas.microsoft.com/office/drawing/2014/main" id="{C57E371D-1618-4482-98FE-4BD10080D887}"/>
                  </a:ext>
                </a:extLst>
              </p:cNvPr>
              <p:cNvSpPr/>
              <p:nvPr/>
            </p:nvSpPr>
            <p:spPr>
              <a:xfrm>
                <a:off x="4117900"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3" name="Rektangel 1182">
                <a:extLst>
                  <a:ext uri="{FF2B5EF4-FFF2-40B4-BE49-F238E27FC236}">
                    <a16:creationId xmlns:a16="http://schemas.microsoft.com/office/drawing/2014/main" id="{984267CF-3F63-4640-8CE7-F64277929958}"/>
                  </a:ext>
                </a:extLst>
              </p:cNvPr>
              <p:cNvSpPr/>
              <p:nvPr/>
            </p:nvSpPr>
            <p:spPr>
              <a:xfrm>
                <a:off x="4308585"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84" name="Lige forbindelse 1183">
                <a:extLst>
                  <a:ext uri="{FF2B5EF4-FFF2-40B4-BE49-F238E27FC236}">
                    <a16:creationId xmlns:a16="http://schemas.microsoft.com/office/drawing/2014/main" id="{9BEDAD11-9345-4CE5-9D3C-3906121DC5A8}"/>
                  </a:ext>
                </a:extLst>
              </p:cNvPr>
              <p:cNvCxnSpPr>
                <a:cxnSpLocks/>
              </p:cNvCxnSpPr>
              <p:nvPr/>
            </p:nvCxnSpPr>
            <p:spPr>
              <a:xfrm>
                <a:off x="3354348"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5" name="Lige forbindelse 1184">
                <a:extLst>
                  <a:ext uri="{FF2B5EF4-FFF2-40B4-BE49-F238E27FC236}">
                    <a16:creationId xmlns:a16="http://schemas.microsoft.com/office/drawing/2014/main" id="{4944991D-97B8-48F1-B7C0-7F3A1FDC654F}"/>
                  </a:ext>
                </a:extLst>
              </p:cNvPr>
              <p:cNvCxnSpPr>
                <a:cxnSpLocks/>
              </p:cNvCxnSpPr>
              <p:nvPr/>
            </p:nvCxnSpPr>
            <p:spPr>
              <a:xfrm>
                <a:off x="3545236"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6" name="Lige forbindelse 1185">
                <a:extLst>
                  <a:ext uri="{FF2B5EF4-FFF2-40B4-BE49-F238E27FC236}">
                    <a16:creationId xmlns:a16="http://schemas.microsoft.com/office/drawing/2014/main" id="{0ACC9260-0447-40FB-AFE1-50CE65BA0314}"/>
                  </a:ext>
                </a:extLst>
              </p:cNvPr>
              <p:cNvCxnSpPr>
                <a:cxnSpLocks/>
              </p:cNvCxnSpPr>
              <p:nvPr/>
            </p:nvCxnSpPr>
            <p:spPr>
              <a:xfrm>
                <a:off x="373612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7" name="Lige forbindelse 1186">
                <a:extLst>
                  <a:ext uri="{FF2B5EF4-FFF2-40B4-BE49-F238E27FC236}">
                    <a16:creationId xmlns:a16="http://schemas.microsoft.com/office/drawing/2014/main" id="{9234D421-5ED8-4E32-89E6-0B1F4C93DA24}"/>
                  </a:ext>
                </a:extLst>
              </p:cNvPr>
              <p:cNvCxnSpPr>
                <a:cxnSpLocks/>
              </p:cNvCxnSpPr>
              <p:nvPr/>
            </p:nvCxnSpPr>
            <p:spPr>
              <a:xfrm>
                <a:off x="3927011"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8" name="Lige forbindelse 1187">
                <a:extLst>
                  <a:ext uri="{FF2B5EF4-FFF2-40B4-BE49-F238E27FC236}">
                    <a16:creationId xmlns:a16="http://schemas.microsoft.com/office/drawing/2014/main" id="{3E4946EA-0F65-4C5B-AB84-5EF73A270919}"/>
                  </a:ext>
                </a:extLst>
              </p:cNvPr>
              <p:cNvCxnSpPr>
                <a:cxnSpLocks/>
              </p:cNvCxnSpPr>
              <p:nvPr/>
            </p:nvCxnSpPr>
            <p:spPr>
              <a:xfrm>
                <a:off x="4121233"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9" name="Lige forbindelse 1188">
                <a:extLst>
                  <a:ext uri="{FF2B5EF4-FFF2-40B4-BE49-F238E27FC236}">
                    <a16:creationId xmlns:a16="http://schemas.microsoft.com/office/drawing/2014/main" id="{60ADDDFB-2F6E-4B85-AE2F-0FC9EAAA3E7A}"/>
                  </a:ext>
                </a:extLst>
              </p:cNvPr>
              <p:cNvCxnSpPr>
                <a:cxnSpLocks/>
              </p:cNvCxnSpPr>
              <p:nvPr/>
            </p:nvCxnSpPr>
            <p:spPr>
              <a:xfrm>
                <a:off x="430858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sp>
            <p:nvSpPr>
              <p:cNvPr id="1190" name="Rektangel 1189">
                <a:extLst>
                  <a:ext uri="{FF2B5EF4-FFF2-40B4-BE49-F238E27FC236}">
                    <a16:creationId xmlns:a16="http://schemas.microsoft.com/office/drawing/2014/main" id="{5C25D6F2-52CB-4954-AE75-21FC0484EE64}"/>
                  </a:ext>
                </a:extLst>
              </p:cNvPr>
              <p:cNvSpPr/>
              <p:nvPr/>
            </p:nvSpPr>
            <p:spPr>
              <a:xfrm>
                <a:off x="3124094" y="540070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1" name="Rektangel 1190">
                <a:extLst>
                  <a:ext uri="{FF2B5EF4-FFF2-40B4-BE49-F238E27FC236}">
                    <a16:creationId xmlns:a16="http://schemas.microsoft.com/office/drawing/2014/main" id="{2E99EC96-6374-4046-AE5B-4127E7607F80}"/>
                  </a:ext>
                </a:extLst>
              </p:cNvPr>
              <p:cNvSpPr/>
              <p:nvPr/>
            </p:nvSpPr>
            <p:spPr>
              <a:xfrm>
                <a:off x="3124094" y="562448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2" name="Rektangel 1191">
                <a:extLst>
                  <a:ext uri="{FF2B5EF4-FFF2-40B4-BE49-F238E27FC236}">
                    <a16:creationId xmlns:a16="http://schemas.microsoft.com/office/drawing/2014/main" id="{21A4585A-4F0D-48CB-B2BB-CC6C761A3344}"/>
                  </a:ext>
                </a:extLst>
              </p:cNvPr>
              <p:cNvSpPr/>
              <p:nvPr/>
            </p:nvSpPr>
            <p:spPr>
              <a:xfrm rot="5400000">
                <a:off x="305454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3" name="Rektangel 1192">
                <a:extLst>
                  <a:ext uri="{FF2B5EF4-FFF2-40B4-BE49-F238E27FC236}">
                    <a16:creationId xmlns:a16="http://schemas.microsoft.com/office/drawing/2014/main" id="{636A8E0B-C4B0-4ED7-97D0-25670C64B604}"/>
                  </a:ext>
                </a:extLst>
              </p:cNvPr>
              <p:cNvSpPr/>
              <p:nvPr/>
            </p:nvSpPr>
            <p:spPr>
              <a:xfrm rot="5400000">
                <a:off x="4492056"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4" name="Rektangel 1193">
                <a:extLst>
                  <a:ext uri="{FF2B5EF4-FFF2-40B4-BE49-F238E27FC236}">
                    <a16:creationId xmlns:a16="http://schemas.microsoft.com/office/drawing/2014/main" id="{53A84DDC-99FE-492C-B857-88695A902378}"/>
                  </a:ext>
                </a:extLst>
              </p:cNvPr>
              <p:cNvSpPr/>
              <p:nvPr/>
            </p:nvSpPr>
            <p:spPr>
              <a:xfrm rot="5400000">
                <a:off x="320177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5" name="Rektangel 1194">
                <a:extLst>
                  <a:ext uri="{FF2B5EF4-FFF2-40B4-BE49-F238E27FC236}">
                    <a16:creationId xmlns:a16="http://schemas.microsoft.com/office/drawing/2014/main" id="{4E334F9C-7681-421A-92B8-3FDE0BE99131}"/>
                  </a:ext>
                </a:extLst>
              </p:cNvPr>
              <p:cNvSpPr/>
              <p:nvPr/>
            </p:nvSpPr>
            <p:spPr>
              <a:xfrm rot="5400000">
                <a:off x="434865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6" name="Rektangel 1195">
                <a:extLst>
                  <a:ext uri="{FF2B5EF4-FFF2-40B4-BE49-F238E27FC236}">
                    <a16:creationId xmlns:a16="http://schemas.microsoft.com/office/drawing/2014/main" id="{8B627823-A232-474C-9D28-0025B701FC34}"/>
                  </a:ext>
                </a:extLst>
              </p:cNvPr>
              <p:cNvSpPr/>
              <p:nvPr/>
            </p:nvSpPr>
            <p:spPr>
              <a:xfrm rot="5400000">
                <a:off x="415580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7" name="Rektangel 1196">
                <a:extLst>
                  <a:ext uri="{FF2B5EF4-FFF2-40B4-BE49-F238E27FC236}">
                    <a16:creationId xmlns:a16="http://schemas.microsoft.com/office/drawing/2014/main" id="{5592F835-E6B6-4C53-94F9-EAF2349C6B31}"/>
                  </a:ext>
                </a:extLst>
              </p:cNvPr>
              <p:cNvSpPr/>
              <p:nvPr/>
            </p:nvSpPr>
            <p:spPr>
              <a:xfrm rot="5400000">
                <a:off x="3966541"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8" name="Rektangel 1197">
                <a:extLst>
                  <a:ext uri="{FF2B5EF4-FFF2-40B4-BE49-F238E27FC236}">
                    <a16:creationId xmlns:a16="http://schemas.microsoft.com/office/drawing/2014/main" id="{4CD11780-6197-4A39-A366-E7F61C9EB20E}"/>
                  </a:ext>
                </a:extLst>
              </p:cNvPr>
              <p:cNvSpPr/>
              <p:nvPr/>
            </p:nvSpPr>
            <p:spPr>
              <a:xfrm rot="5400000">
                <a:off x="3773637"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9" name="Rektangel 1198">
                <a:extLst>
                  <a:ext uri="{FF2B5EF4-FFF2-40B4-BE49-F238E27FC236}">
                    <a16:creationId xmlns:a16="http://schemas.microsoft.com/office/drawing/2014/main" id="{A1BE993C-1D82-459C-AF26-3AB1AF3B6097}"/>
                  </a:ext>
                </a:extLst>
              </p:cNvPr>
              <p:cNvSpPr/>
              <p:nvPr/>
            </p:nvSpPr>
            <p:spPr>
              <a:xfrm rot="5400000">
                <a:off x="3588634"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0" name="Rektangel 1199">
                <a:extLst>
                  <a:ext uri="{FF2B5EF4-FFF2-40B4-BE49-F238E27FC236}">
                    <a16:creationId xmlns:a16="http://schemas.microsoft.com/office/drawing/2014/main" id="{F91FE6FA-BBB2-4158-8925-B13A3BBB8F1E}"/>
                  </a:ext>
                </a:extLst>
              </p:cNvPr>
              <p:cNvSpPr/>
              <p:nvPr/>
            </p:nvSpPr>
            <p:spPr>
              <a:xfrm rot="5400000">
                <a:off x="3395365"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1" name="Rektangel 1200">
                <a:extLst>
                  <a:ext uri="{FF2B5EF4-FFF2-40B4-BE49-F238E27FC236}">
                    <a16:creationId xmlns:a16="http://schemas.microsoft.com/office/drawing/2014/main" id="{B9ABB434-ABCA-4E5F-90D5-234316B3FC3F}"/>
                  </a:ext>
                </a:extLst>
              </p:cNvPr>
              <p:cNvSpPr/>
              <p:nvPr/>
            </p:nvSpPr>
            <p:spPr>
              <a:xfrm rot="5400000">
                <a:off x="3185795" y="5761136"/>
                <a:ext cx="255654"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2" name="Rektangel 1201">
                <a:extLst>
                  <a:ext uri="{FF2B5EF4-FFF2-40B4-BE49-F238E27FC236}">
                    <a16:creationId xmlns:a16="http://schemas.microsoft.com/office/drawing/2014/main" id="{C992D8E2-5FBA-4E4C-965B-0D2EC42C5A76}"/>
                  </a:ext>
                </a:extLst>
              </p:cNvPr>
              <p:cNvSpPr/>
              <p:nvPr/>
            </p:nvSpPr>
            <p:spPr>
              <a:xfrm rot="5400000">
                <a:off x="4316697" y="5769865"/>
                <a:ext cx="287611"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03" name="Gruppe 1202">
                <a:extLst>
                  <a:ext uri="{FF2B5EF4-FFF2-40B4-BE49-F238E27FC236}">
                    <a16:creationId xmlns:a16="http://schemas.microsoft.com/office/drawing/2014/main" id="{C531B50B-8A21-4CB4-8153-1FB309C407AD}"/>
                  </a:ext>
                </a:extLst>
              </p:cNvPr>
              <p:cNvGrpSpPr/>
              <p:nvPr/>
            </p:nvGrpSpPr>
            <p:grpSpPr>
              <a:xfrm>
                <a:off x="3076887" y="5908189"/>
                <a:ext cx="1620672" cy="63914"/>
                <a:chOff x="1209635" y="3152432"/>
                <a:chExt cx="9240230" cy="585788"/>
              </a:xfrm>
              <a:solidFill>
                <a:srgbClr val="C3C0B1"/>
              </a:solidFill>
            </p:grpSpPr>
            <p:sp>
              <p:nvSpPr>
                <p:cNvPr id="1284" name="Retvinklet trekant 1283">
                  <a:extLst>
                    <a:ext uri="{FF2B5EF4-FFF2-40B4-BE49-F238E27FC236}">
                      <a16:creationId xmlns:a16="http://schemas.microsoft.com/office/drawing/2014/main" id="{A79A76F4-768A-4993-99F1-91E90BE48F1E}"/>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5" name="Rektangel 1284">
                  <a:extLst>
                    <a:ext uri="{FF2B5EF4-FFF2-40B4-BE49-F238E27FC236}">
                      <a16:creationId xmlns:a16="http://schemas.microsoft.com/office/drawing/2014/main" id="{68EE35D0-5A7A-4D3C-BFBA-1DC5B38DAE97}"/>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6" name="Retvinklet trekant 1285">
                  <a:extLst>
                    <a:ext uri="{FF2B5EF4-FFF2-40B4-BE49-F238E27FC236}">
                      <a16:creationId xmlns:a16="http://schemas.microsoft.com/office/drawing/2014/main" id="{C2BDFE37-5371-4172-9A1E-7889429EBCA4}"/>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04" name="Rektangel 1203">
                <a:extLst>
                  <a:ext uri="{FF2B5EF4-FFF2-40B4-BE49-F238E27FC236}">
                    <a16:creationId xmlns:a16="http://schemas.microsoft.com/office/drawing/2014/main" id="{83C25BCE-EA93-4C60-A0BC-C1F2759FA756}"/>
                  </a:ext>
                </a:extLst>
              </p:cNvPr>
              <p:cNvSpPr/>
              <p:nvPr/>
            </p:nvSpPr>
            <p:spPr>
              <a:xfrm>
                <a:off x="5349022" y="3143525"/>
                <a:ext cx="676596" cy="105654"/>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5" name="Parallelogram 1204">
                <a:extLst>
                  <a:ext uri="{FF2B5EF4-FFF2-40B4-BE49-F238E27FC236}">
                    <a16:creationId xmlns:a16="http://schemas.microsoft.com/office/drawing/2014/main" id="{BEB8D8E0-8FC6-4A65-B499-1CAD7DA3E184}"/>
                  </a:ext>
                </a:extLst>
              </p:cNvPr>
              <p:cNvSpPr/>
              <p:nvPr/>
            </p:nvSpPr>
            <p:spPr>
              <a:xfrm rot="5400000">
                <a:off x="5252746"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6" name="Parallelogram 1205">
                <a:extLst>
                  <a:ext uri="{FF2B5EF4-FFF2-40B4-BE49-F238E27FC236}">
                    <a16:creationId xmlns:a16="http://schemas.microsoft.com/office/drawing/2014/main" id="{694E0BB1-9C42-45BC-A00E-12C9C4F68DA1}"/>
                  </a:ext>
                </a:extLst>
              </p:cNvPr>
              <p:cNvSpPr/>
              <p:nvPr/>
            </p:nvSpPr>
            <p:spPr>
              <a:xfrm rot="16200000" flipH="1">
                <a:off x="5676681"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7" name="Rektangel 1206">
                <a:extLst>
                  <a:ext uri="{FF2B5EF4-FFF2-40B4-BE49-F238E27FC236}">
                    <a16:creationId xmlns:a16="http://schemas.microsoft.com/office/drawing/2014/main" id="{64EAA52A-FC03-4E51-8BF6-E4874C4E8C40}"/>
                  </a:ext>
                </a:extLst>
              </p:cNvPr>
              <p:cNvSpPr/>
              <p:nvPr/>
            </p:nvSpPr>
            <p:spPr>
              <a:xfrm>
                <a:off x="5592472" y="3221062"/>
                <a:ext cx="252662" cy="338815"/>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8" name="Parallelogram 1207">
                <a:extLst>
                  <a:ext uri="{FF2B5EF4-FFF2-40B4-BE49-F238E27FC236}">
                    <a16:creationId xmlns:a16="http://schemas.microsoft.com/office/drawing/2014/main" id="{2BA5C95D-7F15-45EB-AA22-5F3436FD5606}"/>
                  </a:ext>
                </a:extLst>
              </p:cNvPr>
              <p:cNvSpPr/>
              <p:nvPr/>
            </p:nvSpPr>
            <p:spPr>
              <a:xfrm rot="5400000">
                <a:off x="5352519" y="3192216"/>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9" name="Parallelogram 1208">
                <a:extLst>
                  <a:ext uri="{FF2B5EF4-FFF2-40B4-BE49-F238E27FC236}">
                    <a16:creationId xmlns:a16="http://schemas.microsoft.com/office/drawing/2014/main" id="{DC30C7CD-F7BE-4209-A8AF-CB9B401238B5}"/>
                  </a:ext>
                </a:extLst>
              </p:cNvPr>
              <p:cNvSpPr/>
              <p:nvPr/>
            </p:nvSpPr>
            <p:spPr>
              <a:xfrm rot="5400000">
                <a:off x="5352519" y="3280505"/>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0" name="Parallelogram 1209">
                <a:extLst>
                  <a:ext uri="{FF2B5EF4-FFF2-40B4-BE49-F238E27FC236}">
                    <a16:creationId xmlns:a16="http://schemas.microsoft.com/office/drawing/2014/main" id="{AE57E48D-8993-4E63-A51C-1E3E0603ABEA}"/>
                  </a:ext>
                </a:extLst>
              </p:cNvPr>
              <p:cNvSpPr/>
              <p:nvPr/>
            </p:nvSpPr>
            <p:spPr>
              <a:xfrm rot="5400000">
                <a:off x="5446638" y="321476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1" name="Parallelogram 1210">
                <a:extLst>
                  <a:ext uri="{FF2B5EF4-FFF2-40B4-BE49-F238E27FC236}">
                    <a16:creationId xmlns:a16="http://schemas.microsoft.com/office/drawing/2014/main" id="{AC7E34AF-21BD-413C-991C-2B11EC965182}"/>
                  </a:ext>
                </a:extLst>
              </p:cNvPr>
              <p:cNvSpPr/>
              <p:nvPr/>
            </p:nvSpPr>
            <p:spPr>
              <a:xfrm rot="5400000">
                <a:off x="5447271" y="330273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2" name="Parallelogram 1211">
                <a:extLst>
                  <a:ext uri="{FF2B5EF4-FFF2-40B4-BE49-F238E27FC236}">
                    <a16:creationId xmlns:a16="http://schemas.microsoft.com/office/drawing/2014/main" id="{8681DB62-0422-4898-B0CC-07BA38613470}"/>
                  </a:ext>
                </a:extLst>
              </p:cNvPr>
              <p:cNvSpPr/>
              <p:nvPr/>
            </p:nvSpPr>
            <p:spPr>
              <a:xfrm rot="5400000">
                <a:off x="5352519" y="3367573"/>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3" name="Parallelogram 1212">
                <a:extLst>
                  <a:ext uri="{FF2B5EF4-FFF2-40B4-BE49-F238E27FC236}">
                    <a16:creationId xmlns:a16="http://schemas.microsoft.com/office/drawing/2014/main" id="{A2647DEF-7E11-4115-810A-C3C4029D903E}"/>
                  </a:ext>
                </a:extLst>
              </p:cNvPr>
              <p:cNvSpPr/>
              <p:nvPr/>
            </p:nvSpPr>
            <p:spPr>
              <a:xfrm rot="5400000">
                <a:off x="5447271" y="3389802"/>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14" name="Gruppe 1213">
                <a:extLst>
                  <a:ext uri="{FF2B5EF4-FFF2-40B4-BE49-F238E27FC236}">
                    <a16:creationId xmlns:a16="http://schemas.microsoft.com/office/drawing/2014/main" id="{FA2B8F25-7BCB-477E-ACC2-390CB860DD69}"/>
                  </a:ext>
                </a:extLst>
              </p:cNvPr>
              <p:cNvGrpSpPr/>
              <p:nvPr/>
            </p:nvGrpSpPr>
            <p:grpSpPr>
              <a:xfrm flipH="1">
                <a:off x="5838296" y="3182733"/>
                <a:ext cx="173906" cy="295709"/>
                <a:chOff x="7286243" y="2703579"/>
                <a:chExt cx="197012" cy="333123"/>
              </a:xfrm>
            </p:grpSpPr>
            <p:sp>
              <p:nvSpPr>
                <p:cNvPr id="1278" name="Parallelogram 1277">
                  <a:extLst>
                    <a:ext uri="{FF2B5EF4-FFF2-40B4-BE49-F238E27FC236}">
                      <a16:creationId xmlns:a16="http://schemas.microsoft.com/office/drawing/2014/main" id="{E22F6CAA-705E-4A5B-AC08-3191734D4799}"/>
                    </a:ext>
                  </a:extLst>
                </p:cNvPr>
                <p:cNvSpPr/>
                <p:nvPr/>
              </p:nvSpPr>
              <p:spPr>
                <a:xfrm rot="5400000">
                  <a:off x="7275810" y="271401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79" name="Parallelogram 1278">
                  <a:extLst>
                    <a:ext uri="{FF2B5EF4-FFF2-40B4-BE49-F238E27FC236}">
                      <a16:creationId xmlns:a16="http://schemas.microsoft.com/office/drawing/2014/main" id="{E2353246-E01C-4FF1-A528-BAB1A1B1B92D}"/>
                    </a:ext>
                  </a:extLst>
                </p:cNvPr>
                <p:cNvSpPr/>
                <p:nvPr/>
              </p:nvSpPr>
              <p:spPr>
                <a:xfrm rot="5400000">
                  <a:off x="7275810" y="281347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0" name="Parallelogram 1279">
                  <a:extLst>
                    <a:ext uri="{FF2B5EF4-FFF2-40B4-BE49-F238E27FC236}">
                      <a16:creationId xmlns:a16="http://schemas.microsoft.com/office/drawing/2014/main" id="{345A8223-BBAB-474D-90A7-B4C216A41EF2}"/>
                    </a:ext>
                  </a:extLst>
                </p:cNvPr>
                <p:cNvSpPr/>
                <p:nvPr/>
              </p:nvSpPr>
              <p:spPr>
                <a:xfrm rot="5400000">
                  <a:off x="7382434" y="27394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1" name="Parallelogram 1280">
                  <a:extLst>
                    <a:ext uri="{FF2B5EF4-FFF2-40B4-BE49-F238E27FC236}">
                      <a16:creationId xmlns:a16="http://schemas.microsoft.com/office/drawing/2014/main" id="{233B9B05-FDA1-4CAE-B7C9-26B99DAC20C7}"/>
                    </a:ext>
                  </a:extLst>
                </p:cNvPr>
                <p:cNvSpPr/>
                <p:nvPr/>
              </p:nvSpPr>
              <p:spPr>
                <a:xfrm rot="5400000">
                  <a:off x="7383151" y="28385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2" name="Parallelogram 1281">
                  <a:extLst>
                    <a:ext uri="{FF2B5EF4-FFF2-40B4-BE49-F238E27FC236}">
                      <a16:creationId xmlns:a16="http://schemas.microsoft.com/office/drawing/2014/main" id="{85194CA0-F20A-4EC1-9690-7979FC41C0B1}"/>
                    </a:ext>
                  </a:extLst>
                </p:cNvPr>
                <p:cNvSpPr/>
                <p:nvPr/>
              </p:nvSpPr>
              <p:spPr>
                <a:xfrm rot="5400000">
                  <a:off x="7275810" y="2911556"/>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3" name="Parallelogram 1282">
                  <a:extLst>
                    <a:ext uri="{FF2B5EF4-FFF2-40B4-BE49-F238E27FC236}">
                      <a16:creationId xmlns:a16="http://schemas.microsoft.com/office/drawing/2014/main" id="{24D327CD-7175-416D-B5A4-E3FF015BD0CC}"/>
                    </a:ext>
                  </a:extLst>
                </p:cNvPr>
                <p:cNvSpPr/>
                <p:nvPr/>
              </p:nvSpPr>
              <p:spPr>
                <a:xfrm rot="5400000">
                  <a:off x="7383151" y="2936597"/>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15" name="Rektangel 1214">
                <a:extLst>
                  <a:ext uri="{FF2B5EF4-FFF2-40B4-BE49-F238E27FC236}">
                    <a16:creationId xmlns:a16="http://schemas.microsoft.com/office/drawing/2014/main" id="{A6F706DC-FDD0-42AB-900A-9C1EC1CE006A}"/>
                  </a:ext>
                </a:extLst>
              </p:cNvPr>
              <p:cNvSpPr/>
              <p:nvPr/>
            </p:nvSpPr>
            <p:spPr>
              <a:xfrm>
                <a:off x="5591255"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6" name="Rektangel 1215">
                <a:extLst>
                  <a:ext uri="{FF2B5EF4-FFF2-40B4-BE49-F238E27FC236}">
                    <a16:creationId xmlns:a16="http://schemas.microsoft.com/office/drawing/2014/main" id="{39D4BC91-C724-4B35-A8B2-B6FDA3107FD1}"/>
                  </a:ext>
                </a:extLst>
              </p:cNvPr>
              <p:cNvSpPr/>
              <p:nvPr/>
            </p:nvSpPr>
            <p:spPr>
              <a:xfrm>
                <a:off x="5706179"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7" name="Rektangel 1216">
                <a:extLst>
                  <a:ext uri="{FF2B5EF4-FFF2-40B4-BE49-F238E27FC236}">
                    <a16:creationId xmlns:a16="http://schemas.microsoft.com/office/drawing/2014/main" id="{A20CDBDA-33D7-4DD0-BE9A-37DC9C260B9D}"/>
                  </a:ext>
                </a:extLst>
              </p:cNvPr>
              <p:cNvSpPr/>
              <p:nvPr/>
            </p:nvSpPr>
            <p:spPr>
              <a:xfrm>
                <a:off x="5591255"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8" name="Rektangel 1217">
                <a:extLst>
                  <a:ext uri="{FF2B5EF4-FFF2-40B4-BE49-F238E27FC236}">
                    <a16:creationId xmlns:a16="http://schemas.microsoft.com/office/drawing/2014/main" id="{61FA61FE-C62A-494D-AF4C-800F6323BE8D}"/>
                  </a:ext>
                </a:extLst>
              </p:cNvPr>
              <p:cNvSpPr/>
              <p:nvPr/>
            </p:nvSpPr>
            <p:spPr>
              <a:xfrm>
                <a:off x="5706179"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9" name="Rektangel 1218">
                <a:extLst>
                  <a:ext uri="{FF2B5EF4-FFF2-40B4-BE49-F238E27FC236}">
                    <a16:creationId xmlns:a16="http://schemas.microsoft.com/office/drawing/2014/main" id="{26AAD365-17F4-4260-807B-F5A6939E5153}"/>
                  </a:ext>
                </a:extLst>
              </p:cNvPr>
              <p:cNvSpPr/>
              <p:nvPr/>
            </p:nvSpPr>
            <p:spPr>
              <a:xfrm rot="16200000">
                <a:off x="525595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0" name="Rektangel 1219">
                <a:extLst>
                  <a:ext uri="{FF2B5EF4-FFF2-40B4-BE49-F238E27FC236}">
                    <a16:creationId xmlns:a16="http://schemas.microsoft.com/office/drawing/2014/main" id="{E3A74035-4B4F-49BB-AA13-2D6E69E50FCB}"/>
                  </a:ext>
                </a:extLst>
              </p:cNvPr>
              <p:cNvSpPr/>
              <p:nvPr/>
            </p:nvSpPr>
            <p:spPr>
              <a:xfrm rot="16200000">
                <a:off x="599034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1" name="Rektangel 1220">
                <a:extLst>
                  <a:ext uri="{FF2B5EF4-FFF2-40B4-BE49-F238E27FC236}">
                    <a16:creationId xmlns:a16="http://schemas.microsoft.com/office/drawing/2014/main" id="{2AF76F82-E900-4E0C-9AC3-B21FB7655192}"/>
                  </a:ext>
                </a:extLst>
              </p:cNvPr>
              <p:cNvSpPr/>
              <p:nvPr/>
            </p:nvSpPr>
            <p:spPr>
              <a:xfrm rot="16200000">
                <a:off x="590800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2" name="Rektangel 1221">
                <a:extLst>
                  <a:ext uri="{FF2B5EF4-FFF2-40B4-BE49-F238E27FC236}">
                    <a16:creationId xmlns:a16="http://schemas.microsoft.com/office/drawing/2014/main" id="{1010D5B9-12FE-40EE-803C-99B3AF24AC53}"/>
                  </a:ext>
                </a:extLst>
              </p:cNvPr>
              <p:cNvSpPr/>
              <p:nvPr/>
            </p:nvSpPr>
            <p:spPr>
              <a:xfrm rot="16200000">
                <a:off x="5813049"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3" name="Rektangel 1222">
                <a:extLst>
                  <a:ext uri="{FF2B5EF4-FFF2-40B4-BE49-F238E27FC236}">
                    <a16:creationId xmlns:a16="http://schemas.microsoft.com/office/drawing/2014/main" id="{AC1FC723-84BC-4588-9FA3-F735AF10091E}"/>
                  </a:ext>
                </a:extLst>
              </p:cNvPr>
              <p:cNvSpPr/>
              <p:nvPr/>
            </p:nvSpPr>
            <p:spPr>
              <a:xfrm rot="16200000">
                <a:off x="5433243"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4" name="Rektangel 1223">
                <a:extLst>
                  <a:ext uri="{FF2B5EF4-FFF2-40B4-BE49-F238E27FC236}">
                    <a16:creationId xmlns:a16="http://schemas.microsoft.com/office/drawing/2014/main" id="{81E2D5A5-88F8-4597-A9C9-E15C7D8CA486}"/>
                  </a:ext>
                </a:extLst>
              </p:cNvPr>
              <p:cNvSpPr/>
              <p:nvPr/>
            </p:nvSpPr>
            <p:spPr>
              <a:xfrm rot="16200000">
                <a:off x="5338292"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5" name="Rektangel 1224">
                <a:extLst>
                  <a:ext uri="{FF2B5EF4-FFF2-40B4-BE49-F238E27FC236}">
                    <a16:creationId xmlns:a16="http://schemas.microsoft.com/office/drawing/2014/main" id="{27870878-A725-4491-8675-B0DC7E4D5893}"/>
                  </a:ext>
                </a:extLst>
              </p:cNvPr>
              <p:cNvSpPr/>
              <p:nvPr/>
            </p:nvSpPr>
            <p:spPr>
              <a:xfrm>
                <a:off x="5591255"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6" name="Rektangel 1225">
                <a:extLst>
                  <a:ext uri="{FF2B5EF4-FFF2-40B4-BE49-F238E27FC236}">
                    <a16:creationId xmlns:a16="http://schemas.microsoft.com/office/drawing/2014/main" id="{CFE2FACE-AA8B-446C-BB93-5B695755E367}"/>
                  </a:ext>
                </a:extLst>
              </p:cNvPr>
              <p:cNvSpPr/>
              <p:nvPr/>
            </p:nvSpPr>
            <p:spPr>
              <a:xfrm>
                <a:off x="5706179"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7" name="Rektangel 1226">
                <a:extLst>
                  <a:ext uri="{FF2B5EF4-FFF2-40B4-BE49-F238E27FC236}">
                    <a16:creationId xmlns:a16="http://schemas.microsoft.com/office/drawing/2014/main" id="{3C89A89A-2A0E-44E2-B44F-B89A14E51842}"/>
                  </a:ext>
                </a:extLst>
              </p:cNvPr>
              <p:cNvSpPr/>
              <p:nvPr/>
            </p:nvSpPr>
            <p:spPr>
              <a:xfrm>
                <a:off x="5291365" y="3402415"/>
                <a:ext cx="791744" cy="3195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8" name="Rektangel 1227">
                <a:extLst>
                  <a:ext uri="{FF2B5EF4-FFF2-40B4-BE49-F238E27FC236}">
                    <a16:creationId xmlns:a16="http://schemas.microsoft.com/office/drawing/2014/main" id="{985B893E-D30C-4E09-BAE5-AAC636A79E0B}"/>
                  </a:ext>
                </a:extLst>
              </p:cNvPr>
              <p:cNvSpPr/>
              <p:nvPr/>
            </p:nvSpPr>
            <p:spPr>
              <a:xfrm rot="16200000">
                <a:off x="5718098"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9" name="Rektangel 1228">
                <a:extLst>
                  <a:ext uri="{FF2B5EF4-FFF2-40B4-BE49-F238E27FC236}">
                    <a16:creationId xmlns:a16="http://schemas.microsoft.com/office/drawing/2014/main" id="{A282E1F7-2120-4BAB-834D-9160C6518E92}"/>
                  </a:ext>
                </a:extLst>
              </p:cNvPr>
              <p:cNvSpPr/>
              <p:nvPr/>
            </p:nvSpPr>
            <p:spPr>
              <a:xfrm rot="16200000">
                <a:off x="5623146"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0" name="Rektangel 1229">
                <a:extLst>
                  <a:ext uri="{FF2B5EF4-FFF2-40B4-BE49-F238E27FC236}">
                    <a16:creationId xmlns:a16="http://schemas.microsoft.com/office/drawing/2014/main" id="{BCFDB9C5-2DBD-4D00-BED8-71BDBB5AC9A1}"/>
                  </a:ext>
                </a:extLst>
              </p:cNvPr>
              <p:cNvSpPr/>
              <p:nvPr/>
            </p:nvSpPr>
            <p:spPr>
              <a:xfrm rot="16200000">
                <a:off x="5528195"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1" name="Rektangel 1230">
                <a:extLst>
                  <a:ext uri="{FF2B5EF4-FFF2-40B4-BE49-F238E27FC236}">
                    <a16:creationId xmlns:a16="http://schemas.microsoft.com/office/drawing/2014/main" id="{18FCCAEE-3F91-4574-9B24-070F71677607}"/>
                  </a:ext>
                </a:extLst>
              </p:cNvPr>
              <p:cNvSpPr/>
              <p:nvPr/>
            </p:nvSpPr>
            <p:spPr>
              <a:xfrm>
                <a:off x="5291365" y="3541684"/>
                <a:ext cx="791744" cy="68960"/>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2" name="Rektangel 1231">
                <a:extLst>
                  <a:ext uri="{FF2B5EF4-FFF2-40B4-BE49-F238E27FC236}">
                    <a16:creationId xmlns:a16="http://schemas.microsoft.com/office/drawing/2014/main" id="{5B2D7D53-E160-4EC9-AB79-4875FCE595F4}"/>
                  </a:ext>
                </a:extLst>
              </p:cNvPr>
              <p:cNvSpPr/>
              <p:nvPr/>
            </p:nvSpPr>
            <p:spPr>
              <a:xfrm>
                <a:off x="5715741"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3" name="Rektangel 1232">
                <a:extLst>
                  <a:ext uri="{FF2B5EF4-FFF2-40B4-BE49-F238E27FC236}">
                    <a16:creationId xmlns:a16="http://schemas.microsoft.com/office/drawing/2014/main" id="{2BF88E59-35E2-4F5A-93CB-AAB6BF476450}"/>
                  </a:ext>
                </a:extLst>
              </p:cNvPr>
              <p:cNvSpPr/>
              <p:nvPr/>
            </p:nvSpPr>
            <p:spPr>
              <a:xfrm>
                <a:off x="559461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4" name="Rektangel 1233">
                <a:extLst>
                  <a:ext uri="{FF2B5EF4-FFF2-40B4-BE49-F238E27FC236}">
                    <a16:creationId xmlns:a16="http://schemas.microsoft.com/office/drawing/2014/main" id="{5F2E963B-6342-4821-98C8-65962963884B}"/>
                  </a:ext>
                </a:extLst>
              </p:cNvPr>
              <p:cNvSpPr/>
              <p:nvPr/>
            </p:nvSpPr>
            <p:spPr>
              <a:xfrm>
                <a:off x="547321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5" name="Rektangel 1234">
                <a:extLst>
                  <a:ext uri="{FF2B5EF4-FFF2-40B4-BE49-F238E27FC236}">
                    <a16:creationId xmlns:a16="http://schemas.microsoft.com/office/drawing/2014/main" id="{36EE0FD9-D105-4CFF-8714-7DA19C62D5A1}"/>
                  </a:ext>
                </a:extLst>
              </p:cNvPr>
              <p:cNvSpPr/>
              <p:nvPr/>
            </p:nvSpPr>
            <p:spPr>
              <a:xfrm>
                <a:off x="535362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6" name="Rektangel 1235">
                <a:extLst>
                  <a:ext uri="{FF2B5EF4-FFF2-40B4-BE49-F238E27FC236}">
                    <a16:creationId xmlns:a16="http://schemas.microsoft.com/office/drawing/2014/main" id="{F11D45FA-A1BC-4D13-A8C6-28DF9CEBCD07}"/>
                  </a:ext>
                </a:extLst>
              </p:cNvPr>
              <p:cNvSpPr/>
              <p:nvPr/>
            </p:nvSpPr>
            <p:spPr>
              <a:xfrm>
                <a:off x="5234306"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37" name="Gruppe 1236">
                <a:extLst>
                  <a:ext uri="{FF2B5EF4-FFF2-40B4-BE49-F238E27FC236}">
                    <a16:creationId xmlns:a16="http://schemas.microsoft.com/office/drawing/2014/main" id="{E310BD5E-1208-4A1C-A8E0-093694389760}"/>
                  </a:ext>
                </a:extLst>
              </p:cNvPr>
              <p:cNvGrpSpPr/>
              <p:nvPr/>
            </p:nvGrpSpPr>
            <p:grpSpPr>
              <a:xfrm>
                <a:off x="5186504" y="5766771"/>
                <a:ext cx="801793" cy="53671"/>
                <a:chOff x="1209635" y="3152432"/>
                <a:chExt cx="9240230" cy="585788"/>
              </a:xfrm>
            </p:grpSpPr>
            <p:sp>
              <p:nvSpPr>
                <p:cNvPr id="1275" name="Retvinklet trekant 1274">
                  <a:extLst>
                    <a:ext uri="{FF2B5EF4-FFF2-40B4-BE49-F238E27FC236}">
                      <a16:creationId xmlns:a16="http://schemas.microsoft.com/office/drawing/2014/main" id="{24FBDA62-CECF-44BD-AA30-03EFFE3B6998}"/>
                    </a:ext>
                  </a:extLst>
                </p:cNvPr>
                <p:cNvSpPr/>
                <p:nvPr/>
              </p:nvSpPr>
              <p:spPr>
                <a:xfrm>
                  <a:off x="9572041" y="3152432"/>
                  <a:ext cx="877824" cy="585216"/>
                </a:xfrm>
                <a:prstGeom prst="rtTriangle">
                  <a:avLst/>
                </a:prstGeom>
                <a:solidFill>
                  <a:srgbClr val="93B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76" name="Rektangel 1275">
                  <a:extLst>
                    <a:ext uri="{FF2B5EF4-FFF2-40B4-BE49-F238E27FC236}">
                      <a16:creationId xmlns:a16="http://schemas.microsoft.com/office/drawing/2014/main" id="{AD4FEF11-FAF0-4E2C-9B9A-AA9B0B965BD5}"/>
                    </a:ext>
                  </a:extLst>
                </p:cNvPr>
                <p:cNvSpPr/>
                <p:nvPr/>
              </p:nvSpPr>
              <p:spPr>
                <a:xfrm>
                  <a:off x="2087459" y="3152432"/>
                  <a:ext cx="7484582" cy="585788"/>
                </a:xfrm>
                <a:prstGeom prst="rect">
                  <a:avLst/>
                </a:prstGeom>
                <a:gradFill flip="none" rotWithShape="1">
                  <a:gsLst>
                    <a:gs pos="35000">
                      <a:schemeClr val="accent4">
                        <a:lumMod val="5000"/>
                        <a:lumOff val="95000"/>
                      </a:schemeClr>
                    </a:gs>
                    <a:gs pos="0">
                      <a:srgbClr val="9CBCC0"/>
                    </a:gs>
                    <a:gs pos="55000">
                      <a:srgbClr val="7E9BA2"/>
                    </a:gs>
                    <a:gs pos="100000">
                      <a:srgbClr val="94B3B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77" name="Retvinklet trekant 1276">
                  <a:extLst>
                    <a:ext uri="{FF2B5EF4-FFF2-40B4-BE49-F238E27FC236}">
                      <a16:creationId xmlns:a16="http://schemas.microsoft.com/office/drawing/2014/main" id="{030386B6-7B28-4B71-9919-78100C74A88C}"/>
                    </a:ext>
                  </a:extLst>
                </p:cNvPr>
                <p:cNvSpPr/>
                <p:nvPr/>
              </p:nvSpPr>
              <p:spPr>
                <a:xfrm flipH="1">
                  <a:off x="1209635" y="3152432"/>
                  <a:ext cx="877824" cy="585216"/>
                </a:xfrm>
                <a:prstGeom prst="rtTriangle">
                  <a:avLst/>
                </a:prstGeom>
                <a:solidFill>
                  <a:srgbClr val="9EB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238" name="Gruppe 1237">
                <a:extLst>
                  <a:ext uri="{FF2B5EF4-FFF2-40B4-BE49-F238E27FC236}">
                    <a16:creationId xmlns:a16="http://schemas.microsoft.com/office/drawing/2014/main" id="{3B6DB2EB-1679-4E43-91ED-DB9F3DEA20FD}"/>
                  </a:ext>
                </a:extLst>
              </p:cNvPr>
              <p:cNvGrpSpPr/>
              <p:nvPr/>
            </p:nvGrpSpPr>
            <p:grpSpPr>
              <a:xfrm>
                <a:off x="5835932" y="4454540"/>
                <a:ext cx="110215" cy="202903"/>
                <a:chOff x="1758507" y="5170209"/>
                <a:chExt cx="156925" cy="285896"/>
              </a:xfrm>
            </p:grpSpPr>
            <p:sp>
              <p:nvSpPr>
                <p:cNvPr id="1272" name="Rektangel 1271">
                  <a:extLst>
                    <a:ext uri="{FF2B5EF4-FFF2-40B4-BE49-F238E27FC236}">
                      <a16:creationId xmlns:a16="http://schemas.microsoft.com/office/drawing/2014/main" id="{16294BF5-B9EF-4BCF-B75F-B134ACE1870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73" name="Lige forbindelse 1272">
                  <a:extLst>
                    <a:ext uri="{FF2B5EF4-FFF2-40B4-BE49-F238E27FC236}">
                      <a16:creationId xmlns:a16="http://schemas.microsoft.com/office/drawing/2014/main" id="{433DC924-1528-4672-9B23-8780A7351161}"/>
                    </a:ext>
                  </a:extLst>
                </p:cNvPr>
                <p:cNvCxnSpPr>
                  <a:cxnSpLocks/>
                  <a:stCxn id="1272" idx="0"/>
                  <a:endCxn id="127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74" name="Lige forbindelse 1273">
                  <a:extLst>
                    <a:ext uri="{FF2B5EF4-FFF2-40B4-BE49-F238E27FC236}">
                      <a16:creationId xmlns:a16="http://schemas.microsoft.com/office/drawing/2014/main" id="{D7617DB8-3DAE-4E26-AFFF-CA3093B43804}"/>
                    </a:ext>
                  </a:extLst>
                </p:cNvPr>
                <p:cNvCxnSpPr>
                  <a:cxnSpLocks/>
                  <a:stCxn id="1272" idx="1"/>
                  <a:endCxn id="127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239" name="Gruppe 1238">
                <a:extLst>
                  <a:ext uri="{FF2B5EF4-FFF2-40B4-BE49-F238E27FC236}">
                    <a16:creationId xmlns:a16="http://schemas.microsoft.com/office/drawing/2014/main" id="{B93FA2A0-59F2-4D4B-9549-4BE0947766CC}"/>
                  </a:ext>
                </a:extLst>
              </p:cNvPr>
              <p:cNvGrpSpPr/>
              <p:nvPr/>
            </p:nvGrpSpPr>
            <p:grpSpPr>
              <a:xfrm>
                <a:off x="5454147" y="3745047"/>
                <a:ext cx="110215" cy="202903"/>
                <a:chOff x="1758507" y="5170209"/>
                <a:chExt cx="156925" cy="285896"/>
              </a:xfrm>
            </p:grpSpPr>
            <p:sp>
              <p:nvSpPr>
                <p:cNvPr id="1269" name="Rektangel 1268">
                  <a:extLst>
                    <a:ext uri="{FF2B5EF4-FFF2-40B4-BE49-F238E27FC236}">
                      <a16:creationId xmlns:a16="http://schemas.microsoft.com/office/drawing/2014/main" id="{A0E4EF35-FACB-44F9-9F3E-43A7E2B0D66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70" name="Lige forbindelse 1269">
                  <a:extLst>
                    <a:ext uri="{FF2B5EF4-FFF2-40B4-BE49-F238E27FC236}">
                      <a16:creationId xmlns:a16="http://schemas.microsoft.com/office/drawing/2014/main" id="{7DC66DD5-D52F-45DE-82D3-4AD6E08ABA69}"/>
                    </a:ext>
                  </a:extLst>
                </p:cNvPr>
                <p:cNvCxnSpPr>
                  <a:cxnSpLocks/>
                  <a:stCxn id="1269" idx="0"/>
                  <a:endCxn id="126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71" name="Lige forbindelse 1270">
                  <a:extLst>
                    <a:ext uri="{FF2B5EF4-FFF2-40B4-BE49-F238E27FC236}">
                      <a16:creationId xmlns:a16="http://schemas.microsoft.com/office/drawing/2014/main" id="{FF0F3E42-F5F3-46EB-8F7E-16BB88C2DBCB}"/>
                    </a:ext>
                  </a:extLst>
                </p:cNvPr>
                <p:cNvCxnSpPr>
                  <a:cxnSpLocks/>
                  <a:stCxn id="1269" idx="1"/>
                  <a:endCxn id="126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240" name="Gruppe 1239">
                <a:extLst>
                  <a:ext uri="{FF2B5EF4-FFF2-40B4-BE49-F238E27FC236}">
                    <a16:creationId xmlns:a16="http://schemas.microsoft.com/office/drawing/2014/main" id="{60DD437B-83CD-43BD-B46E-12F7635E077A}"/>
                  </a:ext>
                </a:extLst>
              </p:cNvPr>
              <p:cNvGrpSpPr/>
              <p:nvPr/>
            </p:nvGrpSpPr>
            <p:grpSpPr>
              <a:xfrm>
                <a:off x="5369458" y="3940570"/>
                <a:ext cx="635558" cy="437035"/>
                <a:chOff x="6776638" y="3675567"/>
                <a:chExt cx="720000" cy="492329"/>
              </a:xfrm>
            </p:grpSpPr>
            <p:grpSp>
              <p:nvGrpSpPr>
                <p:cNvPr id="1258" name="Gruppe 1257">
                  <a:extLst>
                    <a:ext uri="{FF2B5EF4-FFF2-40B4-BE49-F238E27FC236}">
                      <a16:creationId xmlns:a16="http://schemas.microsoft.com/office/drawing/2014/main" id="{80BFA02B-ABCB-4553-A7B4-824E48D92788}"/>
                    </a:ext>
                  </a:extLst>
                </p:cNvPr>
                <p:cNvGrpSpPr/>
                <p:nvPr/>
              </p:nvGrpSpPr>
              <p:grpSpPr>
                <a:xfrm>
                  <a:off x="7053110" y="3917891"/>
                  <a:ext cx="168029" cy="213816"/>
                  <a:chOff x="4852454" y="2916519"/>
                  <a:chExt cx="278597" cy="366599"/>
                </a:xfrm>
              </p:grpSpPr>
              <p:sp>
                <p:nvSpPr>
                  <p:cNvPr id="1267" name="Rektangel 1266">
                    <a:extLst>
                      <a:ext uri="{FF2B5EF4-FFF2-40B4-BE49-F238E27FC236}">
                        <a16:creationId xmlns:a16="http://schemas.microsoft.com/office/drawing/2014/main" id="{7EB3670D-AB03-4C3D-B9A8-4B83A12B20BD}"/>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8" name="Rektangel: afrundede hjørner 1267">
                    <a:extLst>
                      <a:ext uri="{FF2B5EF4-FFF2-40B4-BE49-F238E27FC236}">
                        <a16:creationId xmlns:a16="http://schemas.microsoft.com/office/drawing/2014/main" id="{818FB5CA-9984-43AE-85D1-22E08FB19E5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59" name="Rektangel 1258">
                  <a:extLst>
                    <a:ext uri="{FF2B5EF4-FFF2-40B4-BE49-F238E27FC236}">
                      <a16:creationId xmlns:a16="http://schemas.microsoft.com/office/drawing/2014/main" id="{F5CD696C-DE64-415D-A1C6-AF5DBAA1013D}"/>
                    </a:ext>
                  </a:extLst>
                </p:cNvPr>
                <p:cNvSpPr/>
                <p:nvPr/>
              </p:nvSpPr>
              <p:spPr>
                <a:xfrm>
                  <a:off x="6776638" y="4131896"/>
                  <a:ext cx="720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0" name="Rektangel 1259">
                  <a:extLst>
                    <a:ext uri="{FF2B5EF4-FFF2-40B4-BE49-F238E27FC236}">
                      <a16:creationId xmlns:a16="http://schemas.microsoft.com/office/drawing/2014/main" id="{93239C63-5CE7-4419-B88A-32CBE479A23E}"/>
                    </a:ext>
                  </a:extLst>
                </p:cNvPr>
                <p:cNvSpPr/>
                <p:nvPr/>
              </p:nvSpPr>
              <p:spPr>
                <a:xfrm>
                  <a:off x="6848638" y="3983458"/>
                  <a:ext cx="576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1" name="Rektangel 1260">
                  <a:extLst>
                    <a:ext uri="{FF2B5EF4-FFF2-40B4-BE49-F238E27FC236}">
                      <a16:creationId xmlns:a16="http://schemas.microsoft.com/office/drawing/2014/main" id="{FAE942D7-1DE9-43B0-8546-6690E87DB195}"/>
                    </a:ext>
                  </a:extLst>
                </p:cNvPr>
                <p:cNvSpPr/>
                <p:nvPr/>
              </p:nvSpPr>
              <p:spPr>
                <a:xfrm rot="5400000">
                  <a:off x="684542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2" name="Rektangel 1261">
                  <a:extLst>
                    <a:ext uri="{FF2B5EF4-FFF2-40B4-BE49-F238E27FC236}">
                      <a16:creationId xmlns:a16="http://schemas.microsoft.com/office/drawing/2014/main" id="{FB29AFA3-0728-4C23-A1A4-26BD7571A760}"/>
                    </a:ext>
                  </a:extLst>
                </p:cNvPr>
                <p:cNvSpPr/>
                <p:nvPr/>
              </p:nvSpPr>
              <p:spPr>
                <a:xfrm rot="5400000">
                  <a:off x="6964624"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3" name="Rektangel 1262">
                  <a:extLst>
                    <a:ext uri="{FF2B5EF4-FFF2-40B4-BE49-F238E27FC236}">
                      <a16:creationId xmlns:a16="http://schemas.microsoft.com/office/drawing/2014/main" id="{DDD92164-74B7-42A1-A49C-DEE8C1CBB3A4}"/>
                    </a:ext>
                  </a:extLst>
                </p:cNvPr>
                <p:cNvSpPr/>
                <p:nvPr/>
              </p:nvSpPr>
              <p:spPr>
                <a:xfrm rot="5400000">
                  <a:off x="7083822"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4" name="Rektangel 1263">
                  <a:extLst>
                    <a:ext uri="{FF2B5EF4-FFF2-40B4-BE49-F238E27FC236}">
                      <a16:creationId xmlns:a16="http://schemas.microsoft.com/office/drawing/2014/main" id="{E61E7FF1-1835-4B0D-99A0-008906286602}"/>
                    </a:ext>
                  </a:extLst>
                </p:cNvPr>
                <p:cNvSpPr/>
                <p:nvPr/>
              </p:nvSpPr>
              <p:spPr>
                <a:xfrm rot="5400000">
                  <a:off x="7203020"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5" name="Rektangel 1264">
                  <a:extLst>
                    <a:ext uri="{FF2B5EF4-FFF2-40B4-BE49-F238E27FC236}">
                      <a16:creationId xmlns:a16="http://schemas.microsoft.com/office/drawing/2014/main" id="{B6B3CC28-C15D-440A-AA02-F313CE696E83}"/>
                    </a:ext>
                  </a:extLst>
                </p:cNvPr>
                <p:cNvSpPr/>
                <p:nvPr/>
              </p:nvSpPr>
              <p:spPr>
                <a:xfrm rot="5400000">
                  <a:off x="732221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6" name="Ellipse 1265">
                  <a:extLst>
                    <a:ext uri="{FF2B5EF4-FFF2-40B4-BE49-F238E27FC236}">
                      <a16:creationId xmlns:a16="http://schemas.microsoft.com/office/drawing/2014/main" id="{5C121428-5FD5-4E63-BB35-E78698F77E04}"/>
                    </a:ext>
                  </a:extLst>
                </p:cNvPr>
                <p:cNvSpPr>
                  <a:spLocks noChangeAspect="1"/>
                </p:cNvSpPr>
                <p:nvPr/>
              </p:nvSpPr>
              <p:spPr>
                <a:xfrm>
                  <a:off x="7064638" y="3675567"/>
                  <a:ext cx="144000" cy="144000"/>
                </a:xfrm>
                <a:prstGeom prst="ellipse">
                  <a:avLst/>
                </a:prstGeom>
                <a:solidFill>
                  <a:srgbClr val="7E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41" name="Rektangel 1240">
                <a:extLst>
                  <a:ext uri="{FF2B5EF4-FFF2-40B4-BE49-F238E27FC236}">
                    <a16:creationId xmlns:a16="http://schemas.microsoft.com/office/drawing/2014/main" id="{1A73F686-5B11-4FB5-8613-114AE40492E0}"/>
                  </a:ext>
                </a:extLst>
              </p:cNvPr>
              <p:cNvSpPr/>
              <p:nvPr/>
            </p:nvSpPr>
            <p:spPr>
              <a:xfrm>
                <a:off x="5322102" y="3640937"/>
                <a:ext cx="730086" cy="4933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2" name="Rektangel 1241">
                <a:extLst>
                  <a:ext uri="{FF2B5EF4-FFF2-40B4-BE49-F238E27FC236}">
                    <a16:creationId xmlns:a16="http://schemas.microsoft.com/office/drawing/2014/main" id="{33F5D948-D8A0-4977-90BB-3290D1A63744}"/>
                  </a:ext>
                </a:extLst>
              </p:cNvPr>
              <p:cNvSpPr/>
              <p:nvPr/>
            </p:nvSpPr>
            <p:spPr>
              <a:xfrm rot="5400000">
                <a:off x="3390156" y="4887729"/>
                <a:ext cx="990660" cy="31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3" name="Ellipse 1242">
                <a:extLst>
                  <a:ext uri="{FF2B5EF4-FFF2-40B4-BE49-F238E27FC236}">
                    <a16:creationId xmlns:a16="http://schemas.microsoft.com/office/drawing/2014/main" id="{D3011426-440A-4AFD-A9F9-DC0BEF750DB2}"/>
                  </a:ext>
                </a:extLst>
              </p:cNvPr>
              <p:cNvSpPr>
                <a:spLocks noChangeAspect="1"/>
              </p:cNvSpPr>
              <p:nvPr/>
            </p:nvSpPr>
            <p:spPr>
              <a:xfrm>
                <a:off x="3855561" y="4406743"/>
                <a:ext cx="63556" cy="63914"/>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4" name="Heksagon 1243">
                <a:extLst>
                  <a:ext uri="{FF2B5EF4-FFF2-40B4-BE49-F238E27FC236}">
                    <a16:creationId xmlns:a16="http://schemas.microsoft.com/office/drawing/2014/main" id="{B1F404B4-52DB-4432-9D5B-6C268DE16C02}"/>
                  </a:ext>
                </a:extLst>
              </p:cNvPr>
              <p:cNvSpPr/>
              <p:nvPr/>
            </p:nvSpPr>
            <p:spPr>
              <a:xfrm>
                <a:off x="5362003" y="3016694"/>
                <a:ext cx="650199" cy="176914"/>
              </a:xfrm>
              <a:prstGeom prst="hexagon">
                <a:avLst>
                  <a:gd name="adj" fmla="val 108638"/>
                  <a:gd name="vf" fmla="val 115470"/>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245" name="Grafik 1244" descr="Ringelyd">
                <a:extLst>
                  <a:ext uri="{FF2B5EF4-FFF2-40B4-BE49-F238E27FC236}">
                    <a16:creationId xmlns:a16="http://schemas.microsoft.com/office/drawing/2014/main" id="{F1E17578-2890-4A63-A190-5BD7F608C8E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302" y="2725383"/>
                <a:ext cx="476668" cy="479352"/>
              </a:xfrm>
              <a:prstGeom prst="rect">
                <a:avLst/>
              </a:prstGeom>
            </p:spPr>
          </p:pic>
          <p:sp>
            <p:nvSpPr>
              <p:cNvPr id="1246" name="Rektangel 1245">
                <a:extLst>
                  <a:ext uri="{FF2B5EF4-FFF2-40B4-BE49-F238E27FC236}">
                    <a16:creationId xmlns:a16="http://schemas.microsoft.com/office/drawing/2014/main" id="{A39946C9-92D6-48DC-8E54-B0E5C32AF7BB}"/>
                  </a:ext>
                </a:extLst>
              </p:cNvPr>
              <p:cNvSpPr/>
              <p:nvPr/>
            </p:nvSpPr>
            <p:spPr>
              <a:xfrm>
                <a:off x="5557768"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7" name="Rektangel 1246">
                <a:extLst>
                  <a:ext uri="{FF2B5EF4-FFF2-40B4-BE49-F238E27FC236}">
                    <a16:creationId xmlns:a16="http://schemas.microsoft.com/office/drawing/2014/main" id="{BE6D0FE9-1FFE-46F3-BA29-EEF2D416ADAF}"/>
                  </a:ext>
                </a:extLst>
              </p:cNvPr>
              <p:cNvSpPr/>
              <p:nvPr/>
            </p:nvSpPr>
            <p:spPr>
              <a:xfrm>
                <a:off x="5795216"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8" name="Rektangel 1247">
                <a:extLst>
                  <a:ext uri="{FF2B5EF4-FFF2-40B4-BE49-F238E27FC236}">
                    <a16:creationId xmlns:a16="http://schemas.microsoft.com/office/drawing/2014/main" id="{09EBF14E-61FE-4A73-A68C-3288BD494704}"/>
                  </a:ext>
                </a:extLst>
              </p:cNvPr>
              <p:cNvSpPr/>
              <p:nvPr/>
            </p:nvSpPr>
            <p:spPr>
              <a:xfrm>
                <a:off x="5349076"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9" name="Rektangel 1248">
                <a:extLst>
                  <a:ext uri="{FF2B5EF4-FFF2-40B4-BE49-F238E27FC236}">
                    <a16:creationId xmlns:a16="http://schemas.microsoft.com/office/drawing/2014/main" id="{A8FD71EE-2561-469B-B6D9-C9DE9F7D6889}"/>
                  </a:ext>
                </a:extLst>
              </p:cNvPr>
              <p:cNvSpPr/>
              <p:nvPr/>
            </p:nvSpPr>
            <p:spPr>
              <a:xfrm>
                <a:off x="5993353"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0" name="Rektangel: øverste hjørner afklippet 1249">
                <a:extLst>
                  <a:ext uri="{FF2B5EF4-FFF2-40B4-BE49-F238E27FC236}">
                    <a16:creationId xmlns:a16="http://schemas.microsoft.com/office/drawing/2014/main" id="{C869B3B4-F596-4908-AB1B-86FE46284A10}"/>
                  </a:ext>
                </a:extLst>
              </p:cNvPr>
              <p:cNvSpPr/>
              <p:nvPr/>
            </p:nvSpPr>
            <p:spPr>
              <a:xfrm>
                <a:off x="5380853" y="2758618"/>
                <a:ext cx="612011" cy="241366"/>
              </a:xfrm>
              <a:prstGeom prst="snip2SameRect">
                <a:avLst>
                  <a:gd name="adj1" fmla="val 50000"/>
                  <a:gd name="adj2" fmla="val 0"/>
                </a:avLst>
              </a:prstGeom>
              <a:gradFill flip="none" rotWithShape="1">
                <a:gsLst>
                  <a:gs pos="72000">
                    <a:srgbClr val="4F6D64"/>
                  </a:gs>
                  <a:gs pos="44000">
                    <a:srgbClr val="44685A"/>
                  </a:gs>
                  <a:gs pos="0">
                    <a:srgbClr val="477D6B"/>
                  </a:gs>
                  <a:gs pos="100000">
                    <a:srgbClr val="477D6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1" name="Retvinklet trekant 1250">
                <a:extLst>
                  <a:ext uri="{FF2B5EF4-FFF2-40B4-BE49-F238E27FC236}">
                    <a16:creationId xmlns:a16="http://schemas.microsoft.com/office/drawing/2014/main" id="{18C476BA-CC97-4B85-92CD-28B12FBE197F}"/>
                  </a:ext>
                </a:extLst>
              </p:cNvPr>
              <p:cNvSpPr/>
              <p:nvPr/>
            </p:nvSpPr>
            <p:spPr>
              <a:xfrm>
                <a:off x="5991756"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52" name="Retvinklet trekant 1251">
                <a:extLst>
                  <a:ext uri="{FF2B5EF4-FFF2-40B4-BE49-F238E27FC236}">
                    <a16:creationId xmlns:a16="http://schemas.microsoft.com/office/drawing/2014/main" id="{6F1785C9-AF40-4038-A9C4-B456886AA063}"/>
                  </a:ext>
                </a:extLst>
              </p:cNvPr>
              <p:cNvSpPr/>
              <p:nvPr/>
            </p:nvSpPr>
            <p:spPr>
              <a:xfrm flipH="1">
                <a:off x="5189225"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53" name="Ellipse 1252">
                <a:extLst>
                  <a:ext uri="{FF2B5EF4-FFF2-40B4-BE49-F238E27FC236}">
                    <a16:creationId xmlns:a16="http://schemas.microsoft.com/office/drawing/2014/main" id="{D18F1C51-F062-461A-9EAD-8CF9F049AD79}"/>
                  </a:ext>
                </a:extLst>
              </p:cNvPr>
              <p:cNvSpPr>
                <a:spLocks noChangeAspect="1"/>
              </p:cNvSpPr>
              <p:nvPr/>
            </p:nvSpPr>
            <p:spPr>
              <a:xfrm>
                <a:off x="5623681" y="2111604"/>
                <a:ext cx="127112" cy="127827"/>
              </a:xfrm>
              <a:prstGeom prst="ellipse">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4" name="Rektangel 1253">
                <a:extLst>
                  <a:ext uri="{FF2B5EF4-FFF2-40B4-BE49-F238E27FC236}">
                    <a16:creationId xmlns:a16="http://schemas.microsoft.com/office/drawing/2014/main" id="{92632D5D-7C62-4301-93D9-6397E26004BC}"/>
                  </a:ext>
                </a:extLst>
              </p:cNvPr>
              <p:cNvSpPr/>
              <p:nvPr/>
            </p:nvSpPr>
            <p:spPr>
              <a:xfrm>
                <a:off x="3904932" y="4474627"/>
                <a:ext cx="338992" cy="152357"/>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5" name="Rektangel 1254">
                <a:extLst>
                  <a:ext uri="{FF2B5EF4-FFF2-40B4-BE49-F238E27FC236}">
                    <a16:creationId xmlns:a16="http://schemas.microsoft.com/office/drawing/2014/main" id="{F509612B-72A1-46F4-B9CA-E89542F3F65A}"/>
                  </a:ext>
                </a:extLst>
              </p:cNvPr>
              <p:cNvSpPr/>
              <p:nvPr/>
            </p:nvSpPr>
            <p:spPr>
              <a:xfrm rot="5400000">
                <a:off x="4053167" y="4381988"/>
                <a:ext cx="31957" cy="34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6" name="Rektangel 1255">
                <a:extLst>
                  <a:ext uri="{FF2B5EF4-FFF2-40B4-BE49-F238E27FC236}">
                    <a16:creationId xmlns:a16="http://schemas.microsoft.com/office/drawing/2014/main" id="{76BCDD11-88DA-487D-912E-EAD43529E3E9}"/>
                  </a:ext>
                </a:extLst>
              </p:cNvPr>
              <p:cNvSpPr/>
              <p:nvPr/>
            </p:nvSpPr>
            <p:spPr>
              <a:xfrm>
                <a:off x="4012749" y="4474211"/>
                <a:ext cx="31778" cy="152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7" name="Rektangel 1256">
                <a:extLst>
                  <a:ext uri="{FF2B5EF4-FFF2-40B4-BE49-F238E27FC236}">
                    <a16:creationId xmlns:a16="http://schemas.microsoft.com/office/drawing/2014/main" id="{5C9963CB-A6C9-43F0-8FF7-B5C462937789}"/>
                  </a:ext>
                </a:extLst>
              </p:cNvPr>
              <p:cNvSpPr/>
              <p:nvPr/>
            </p:nvSpPr>
            <p:spPr>
              <a:xfrm>
                <a:off x="5503083" y="2715628"/>
                <a:ext cx="367200" cy="36000"/>
              </a:xfrm>
              <a:prstGeom prst="rect">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995" name="Rektangel 994">
              <a:extLst>
                <a:ext uri="{FF2B5EF4-FFF2-40B4-BE49-F238E27FC236}">
                  <a16:creationId xmlns:a16="http://schemas.microsoft.com/office/drawing/2014/main" id="{442C835A-195F-46AA-B734-69ED8AB9DF97}"/>
                </a:ext>
              </a:extLst>
            </p:cNvPr>
            <p:cNvSpPr/>
            <p:nvPr/>
          </p:nvSpPr>
          <p:spPr>
            <a:xfrm>
              <a:off x="7845719" y="5157787"/>
              <a:ext cx="1328346" cy="661057"/>
            </a:xfrm>
            <a:prstGeom prst="rect">
              <a:avLst/>
            </a:prstGeom>
            <a:gradFill flip="none" rotWithShape="1">
              <a:gsLst>
                <a:gs pos="0">
                  <a:srgbClr val="514839"/>
                </a:gs>
                <a:gs pos="48000">
                  <a:srgbClr val="514839"/>
                </a:gs>
                <a:gs pos="23000">
                  <a:srgbClr val="4A4438"/>
                </a:gs>
                <a:gs pos="73000">
                  <a:srgbClr val="4A4438"/>
                </a:gs>
                <a:gs pos="100000">
                  <a:srgbClr val="51483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6" name="Rektangel 995">
              <a:extLst>
                <a:ext uri="{FF2B5EF4-FFF2-40B4-BE49-F238E27FC236}">
                  <a16:creationId xmlns:a16="http://schemas.microsoft.com/office/drawing/2014/main" id="{533436B0-BF03-4915-86E7-47764EA4D0EC}"/>
                </a:ext>
              </a:extLst>
            </p:cNvPr>
            <p:cNvSpPr/>
            <p:nvPr/>
          </p:nvSpPr>
          <p:spPr>
            <a:xfrm>
              <a:off x="803956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7" name="Rektangel 996">
              <a:extLst>
                <a:ext uri="{FF2B5EF4-FFF2-40B4-BE49-F238E27FC236}">
                  <a16:creationId xmlns:a16="http://schemas.microsoft.com/office/drawing/2014/main" id="{6990CBF5-70EF-43CB-95A2-57CD7A5DBCD6}"/>
                </a:ext>
              </a:extLst>
            </p:cNvPr>
            <p:cNvSpPr/>
            <p:nvPr/>
          </p:nvSpPr>
          <p:spPr>
            <a:xfrm>
              <a:off x="812934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8" name="Rektangel 997">
              <a:extLst>
                <a:ext uri="{FF2B5EF4-FFF2-40B4-BE49-F238E27FC236}">
                  <a16:creationId xmlns:a16="http://schemas.microsoft.com/office/drawing/2014/main" id="{D7BA9E0E-92BD-452E-9A24-110D30D86F8D}"/>
                </a:ext>
              </a:extLst>
            </p:cNvPr>
            <p:cNvSpPr/>
            <p:nvPr/>
          </p:nvSpPr>
          <p:spPr>
            <a:xfrm>
              <a:off x="822581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9" name="Rektangel 998">
              <a:extLst>
                <a:ext uri="{FF2B5EF4-FFF2-40B4-BE49-F238E27FC236}">
                  <a16:creationId xmlns:a16="http://schemas.microsoft.com/office/drawing/2014/main" id="{95DD8EE6-F224-473A-84DA-6B3499E04695}"/>
                </a:ext>
              </a:extLst>
            </p:cNvPr>
            <p:cNvSpPr/>
            <p:nvPr/>
          </p:nvSpPr>
          <p:spPr>
            <a:xfrm>
              <a:off x="832550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0" name="Rektangel 999">
              <a:extLst>
                <a:ext uri="{FF2B5EF4-FFF2-40B4-BE49-F238E27FC236}">
                  <a16:creationId xmlns:a16="http://schemas.microsoft.com/office/drawing/2014/main" id="{409D68E2-1A80-4202-AD67-4F253A7E6A7C}"/>
                </a:ext>
              </a:extLst>
            </p:cNvPr>
            <p:cNvSpPr/>
            <p:nvPr/>
          </p:nvSpPr>
          <p:spPr>
            <a:xfrm>
              <a:off x="841528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1" name="Rektangel 1000">
              <a:extLst>
                <a:ext uri="{FF2B5EF4-FFF2-40B4-BE49-F238E27FC236}">
                  <a16:creationId xmlns:a16="http://schemas.microsoft.com/office/drawing/2014/main" id="{999F52B1-AD4C-480E-9318-3EABEE4C490C}"/>
                </a:ext>
              </a:extLst>
            </p:cNvPr>
            <p:cNvSpPr/>
            <p:nvPr/>
          </p:nvSpPr>
          <p:spPr>
            <a:xfrm>
              <a:off x="851175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2" name="Rektangel 1001">
              <a:extLst>
                <a:ext uri="{FF2B5EF4-FFF2-40B4-BE49-F238E27FC236}">
                  <a16:creationId xmlns:a16="http://schemas.microsoft.com/office/drawing/2014/main" id="{7F6F4BD5-AA31-4115-B37E-52A6A45B50EA}"/>
                </a:ext>
              </a:extLst>
            </p:cNvPr>
            <p:cNvSpPr/>
            <p:nvPr/>
          </p:nvSpPr>
          <p:spPr>
            <a:xfrm>
              <a:off x="860823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3" name="Rektangel 1002">
              <a:extLst>
                <a:ext uri="{FF2B5EF4-FFF2-40B4-BE49-F238E27FC236}">
                  <a16:creationId xmlns:a16="http://schemas.microsoft.com/office/drawing/2014/main" id="{E8B98FAA-4289-4DDB-A720-9AB3DD9817F1}"/>
                </a:ext>
              </a:extLst>
            </p:cNvPr>
            <p:cNvSpPr/>
            <p:nvPr/>
          </p:nvSpPr>
          <p:spPr>
            <a:xfrm>
              <a:off x="869801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4" name="Rektangel 1003">
              <a:extLst>
                <a:ext uri="{FF2B5EF4-FFF2-40B4-BE49-F238E27FC236}">
                  <a16:creationId xmlns:a16="http://schemas.microsoft.com/office/drawing/2014/main" id="{17218B4B-59F9-48EB-8680-EBB1AFCD6B27}"/>
                </a:ext>
              </a:extLst>
            </p:cNvPr>
            <p:cNvSpPr/>
            <p:nvPr/>
          </p:nvSpPr>
          <p:spPr>
            <a:xfrm>
              <a:off x="879448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5" name="Rektangel 1004">
              <a:extLst>
                <a:ext uri="{FF2B5EF4-FFF2-40B4-BE49-F238E27FC236}">
                  <a16:creationId xmlns:a16="http://schemas.microsoft.com/office/drawing/2014/main" id="{FA181756-EB3B-48E1-B6CA-DA1DBE237C80}"/>
                </a:ext>
              </a:extLst>
            </p:cNvPr>
            <p:cNvSpPr/>
            <p:nvPr/>
          </p:nvSpPr>
          <p:spPr>
            <a:xfrm>
              <a:off x="8891789"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6" name="Rektangel 1005">
              <a:extLst>
                <a:ext uri="{FF2B5EF4-FFF2-40B4-BE49-F238E27FC236}">
                  <a16:creationId xmlns:a16="http://schemas.microsoft.com/office/drawing/2014/main" id="{908159B4-7546-483B-A855-5AF705ED69F4}"/>
                </a:ext>
              </a:extLst>
            </p:cNvPr>
            <p:cNvSpPr/>
            <p:nvPr/>
          </p:nvSpPr>
          <p:spPr>
            <a:xfrm>
              <a:off x="898395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7" name="Rektangel 1006">
              <a:extLst>
                <a:ext uri="{FF2B5EF4-FFF2-40B4-BE49-F238E27FC236}">
                  <a16:creationId xmlns:a16="http://schemas.microsoft.com/office/drawing/2014/main" id="{AF319834-A684-4002-8BBF-4B7A6B037A3F}"/>
                </a:ext>
              </a:extLst>
            </p:cNvPr>
            <p:cNvSpPr/>
            <p:nvPr/>
          </p:nvSpPr>
          <p:spPr>
            <a:xfrm>
              <a:off x="908042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8" name="Rektangel 1007">
              <a:extLst>
                <a:ext uri="{FF2B5EF4-FFF2-40B4-BE49-F238E27FC236}">
                  <a16:creationId xmlns:a16="http://schemas.microsoft.com/office/drawing/2014/main" id="{97F9ADFF-AEBA-4CC5-B8AB-A68AC1E0D06E}"/>
                </a:ext>
              </a:extLst>
            </p:cNvPr>
            <p:cNvSpPr/>
            <p:nvPr/>
          </p:nvSpPr>
          <p:spPr>
            <a:xfrm>
              <a:off x="7932997" y="5895057"/>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9" name="Rektangel 1008">
              <a:extLst>
                <a:ext uri="{FF2B5EF4-FFF2-40B4-BE49-F238E27FC236}">
                  <a16:creationId xmlns:a16="http://schemas.microsoft.com/office/drawing/2014/main" id="{DFCFEF7B-9993-4742-B13C-6DA9A15E0023}"/>
                </a:ext>
              </a:extLst>
            </p:cNvPr>
            <p:cNvSpPr/>
            <p:nvPr/>
          </p:nvSpPr>
          <p:spPr>
            <a:xfrm>
              <a:off x="7932997" y="5928396"/>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0" name="Rektangel 1009">
              <a:extLst>
                <a:ext uri="{FF2B5EF4-FFF2-40B4-BE49-F238E27FC236}">
                  <a16:creationId xmlns:a16="http://schemas.microsoft.com/office/drawing/2014/main" id="{E256F186-63BA-4B39-B106-DAF54C55697D}"/>
                </a:ext>
              </a:extLst>
            </p:cNvPr>
            <p:cNvSpPr/>
            <p:nvPr/>
          </p:nvSpPr>
          <p:spPr>
            <a:xfrm>
              <a:off x="7932997" y="5961737"/>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1" name="Rektangel 1010">
              <a:extLst>
                <a:ext uri="{FF2B5EF4-FFF2-40B4-BE49-F238E27FC236}">
                  <a16:creationId xmlns:a16="http://schemas.microsoft.com/office/drawing/2014/main" id="{B8B8DAB3-B327-48DF-BE72-F3277E5F774F}"/>
                </a:ext>
              </a:extLst>
            </p:cNvPr>
            <p:cNvSpPr/>
            <p:nvPr/>
          </p:nvSpPr>
          <p:spPr>
            <a:xfrm>
              <a:off x="7932997" y="5861718"/>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2" name="Rektangel 1011">
              <a:extLst>
                <a:ext uri="{FF2B5EF4-FFF2-40B4-BE49-F238E27FC236}">
                  <a16:creationId xmlns:a16="http://schemas.microsoft.com/office/drawing/2014/main" id="{460824E6-CBC0-4021-908C-EDBBDD4F30C9}"/>
                </a:ext>
              </a:extLst>
            </p:cNvPr>
            <p:cNvSpPr/>
            <p:nvPr/>
          </p:nvSpPr>
          <p:spPr>
            <a:xfrm>
              <a:off x="7932997" y="5828379"/>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3" name="Rektangel 1012">
              <a:extLst>
                <a:ext uri="{FF2B5EF4-FFF2-40B4-BE49-F238E27FC236}">
                  <a16:creationId xmlns:a16="http://schemas.microsoft.com/office/drawing/2014/main" id="{7DBA9608-7EF3-4C5B-AB30-DCD742CD4F41}"/>
                </a:ext>
              </a:extLst>
            </p:cNvPr>
            <p:cNvSpPr/>
            <p:nvPr/>
          </p:nvSpPr>
          <p:spPr>
            <a:xfrm>
              <a:off x="7845719" y="5545424"/>
              <a:ext cx="1328346"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4" name="Rektangel 1013">
              <a:extLst>
                <a:ext uri="{FF2B5EF4-FFF2-40B4-BE49-F238E27FC236}">
                  <a16:creationId xmlns:a16="http://schemas.microsoft.com/office/drawing/2014/main" id="{C3B96885-08A6-4638-A151-FE273D53F281}"/>
                </a:ext>
              </a:extLst>
            </p:cNvPr>
            <p:cNvSpPr/>
            <p:nvPr/>
          </p:nvSpPr>
          <p:spPr>
            <a:xfrm>
              <a:off x="7845719" y="5236866"/>
              <a:ext cx="656057"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5" name="Rektangel 1014">
              <a:extLst>
                <a:ext uri="{FF2B5EF4-FFF2-40B4-BE49-F238E27FC236}">
                  <a16:creationId xmlns:a16="http://schemas.microsoft.com/office/drawing/2014/main" id="{7737D1E5-8064-4818-A411-46FC7DC71BF9}"/>
                </a:ext>
              </a:extLst>
            </p:cNvPr>
            <p:cNvSpPr/>
            <p:nvPr/>
          </p:nvSpPr>
          <p:spPr>
            <a:xfrm>
              <a:off x="8284549" y="5404664"/>
              <a:ext cx="889516"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6" name="Rektangel 1015">
              <a:extLst>
                <a:ext uri="{FF2B5EF4-FFF2-40B4-BE49-F238E27FC236}">
                  <a16:creationId xmlns:a16="http://schemas.microsoft.com/office/drawing/2014/main" id="{4BF97E51-AEEF-4F1E-94EB-602A02F0C283}"/>
                </a:ext>
              </a:extLst>
            </p:cNvPr>
            <p:cNvSpPr/>
            <p:nvPr/>
          </p:nvSpPr>
          <p:spPr>
            <a:xfrm>
              <a:off x="8415280" y="5490566"/>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7" name="Rektangel 1016">
              <a:extLst>
                <a:ext uri="{FF2B5EF4-FFF2-40B4-BE49-F238E27FC236}">
                  <a16:creationId xmlns:a16="http://schemas.microsoft.com/office/drawing/2014/main" id="{0C3FDE39-4A08-4DF3-A223-3FEB1652658B}"/>
                </a:ext>
              </a:extLst>
            </p:cNvPr>
            <p:cNvSpPr/>
            <p:nvPr/>
          </p:nvSpPr>
          <p:spPr>
            <a:xfrm>
              <a:off x="8511755" y="5490566"/>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8" name="Rektangel 1017">
              <a:extLst>
                <a:ext uri="{FF2B5EF4-FFF2-40B4-BE49-F238E27FC236}">
                  <a16:creationId xmlns:a16="http://schemas.microsoft.com/office/drawing/2014/main" id="{FDA7A587-279B-4E5F-92DF-B79D82308FD4}"/>
                </a:ext>
              </a:extLst>
            </p:cNvPr>
            <p:cNvSpPr/>
            <p:nvPr/>
          </p:nvSpPr>
          <p:spPr>
            <a:xfrm>
              <a:off x="8891789" y="5348230"/>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9" name="Rektangel 1018">
              <a:extLst>
                <a:ext uri="{FF2B5EF4-FFF2-40B4-BE49-F238E27FC236}">
                  <a16:creationId xmlns:a16="http://schemas.microsoft.com/office/drawing/2014/main" id="{462F544B-AA9A-4C32-B0E5-6E11D6BD1418}"/>
                </a:ext>
              </a:extLst>
            </p:cNvPr>
            <p:cNvSpPr/>
            <p:nvPr/>
          </p:nvSpPr>
          <p:spPr>
            <a:xfrm>
              <a:off x="8983950" y="5348230"/>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0" name="Rektangel 1019">
              <a:extLst>
                <a:ext uri="{FF2B5EF4-FFF2-40B4-BE49-F238E27FC236}">
                  <a16:creationId xmlns:a16="http://schemas.microsoft.com/office/drawing/2014/main" id="{34FF0B41-34D2-4AA8-A013-07699AE887A1}"/>
                </a:ext>
              </a:extLst>
            </p:cNvPr>
            <p:cNvSpPr/>
            <p:nvPr/>
          </p:nvSpPr>
          <p:spPr>
            <a:xfrm>
              <a:off x="8039560" y="5351268"/>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1" name="Rektangel 1020">
              <a:extLst>
                <a:ext uri="{FF2B5EF4-FFF2-40B4-BE49-F238E27FC236}">
                  <a16:creationId xmlns:a16="http://schemas.microsoft.com/office/drawing/2014/main" id="{903CD876-D2CB-4634-9EB0-EB335FE9A324}"/>
                </a:ext>
              </a:extLst>
            </p:cNvPr>
            <p:cNvSpPr/>
            <p:nvPr/>
          </p:nvSpPr>
          <p:spPr>
            <a:xfrm>
              <a:off x="8129340" y="5351268"/>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22" name="Gruppe 1021">
              <a:extLst>
                <a:ext uri="{FF2B5EF4-FFF2-40B4-BE49-F238E27FC236}">
                  <a16:creationId xmlns:a16="http://schemas.microsoft.com/office/drawing/2014/main" id="{20CCCACE-09F5-4295-8034-1CBA89CC85A1}"/>
                </a:ext>
              </a:extLst>
            </p:cNvPr>
            <p:cNvGrpSpPr/>
            <p:nvPr/>
          </p:nvGrpSpPr>
          <p:grpSpPr>
            <a:xfrm>
              <a:off x="8415138" y="4431088"/>
              <a:ext cx="1328346" cy="414964"/>
              <a:chOff x="5874427" y="4317588"/>
              <a:chExt cx="3434871" cy="246494"/>
            </a:xfrm>
          </p:grpSpPr>
          <p:sp>
            <p:nvSpPr>
              <p:cNvPr id="1105" name="Retvinklet trekant 1104">
                <a:extLst>
                  <a:ext uri="{FF2B5EF4-FFF2-40B4-BE49-F238E27FC236}">
                    <a16:creationId xmlns:a16="http://schemas.microsoft.com/office/drawing/2014/main" id="{655D5BFA-0489-403B-9E7C-2663D1463EEE}"/>
                  </a:ext>
                </a:extLst>
              </p:cNvPr>
              <p:cNvSpPr/>
              <p:nvPr/>
            </p:nvSpPr>
            <p:spPr>
              <a:xfrm>
                <a:off x="8982984" y="4317588"/>
                <a:ext cx="326314" cy="246253"/>
              </a:xfrm>
              <a:prstGeom prst="rtTriangle">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6" name="Rektangel 1105">
                <a:extLst>
                  <a:ext uri="{FF2B5EF4-FFF2-40B4-BE49-F238E27FC236}">
                    <a16:creationId xmlns:a16="http://schemas.microsoft.com/office/drawing/2014/main" id="{11DD5CA6-A414-409E-81A3-A7BE7D87A70B}"/>
                  </a:ext>
                </a:extLst>
              </p:cNvPr>
              <p:cNvSpPr/>
              <p:nvPr/>
            </p:nvSpPr>
            <p:spPr>
              <a:xfrm>
                <a:off x="6200741" y="4317588"/>
                <a:ext cx="2782244" cy="246494"/>
              </a:xfrm>
              <a:prstGeom prst="rect">
                <a:avLst/>
              </a:prstGeom>
              <a:gradFill flip="none" rotWithShape="1">
                <a:gsLst>
                  <a:gs pos="0">
                    <a:srgbClr val="635955"/>
                  </a:gs>
                  <a:gs pos="24000">
                    <a:srgbClr val="5A514E"/>
                  </a:gs>
                  <a:gs pos="53000">
                    <a:srgbClr val="635955"/>
                  </a:gs>
                  <a:gs pos="76000">
                    <a:srgbClr val="5A514E"/>
                  </a:gs>
                  <a:gs pos="100000">
                    <a:srgbClr val="63595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7" name="Retvinklet trekant 1106">
                <a:extLst>
                  <a:ext uri="{FF2B5EF4-FFF2-40B4-BE49-F238E27FC236}">
                    <a16:creationId xmlns:a16="http://schemas.microsoft.com/office/drawing/2014/main" id="{C2A836B1-94D6-4FA0-9720-592A0C7EDB3E}"/>
                  </a:ext>
                </a:extLst>
              </p:cNvPr>
              <p:cNvSpPr/>
              <p:nvPr/>
            </p:nvSpPr>
            <p:spPr>
              <a:xfrm flipH="1">
                <a:off x="5874427" y="4317588"/>
                <a:ext cx="326314" cy="246253"/>
              </a:xfrm>
              <a:prstGeom prst="rtTriangle">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3" name="Gruppe 1022">
              <a:extLst>
                <a:ext uri="{FF2B5EF4-FFF2-40B4-BE49-F238E27FC236}">
                  <a16:creationId xmlns:a16="http://schemas.microsoft.com/office/drawing/2014/main" id="{44E1D913-C30C-4860-9107-555C0EF18F01}"/>
                </a:ext>
              </a:extLst>
            </p:cNvPr>
            <p:cNvGrpSpPr/>
            <p:nvPr/>
          </p:nvGrpSpPr>
          <p:grpSpPr>
            <a:xfrm>
              <a:off x="8576952" y="4242872"/>
              <a:ext cx="126000" cy="367461"/>
              <a:chOff x="6636067" y="4242872"/>
              <a:chExt cx="126000" cy="367461"/>
            </a:xfrm>
          </p:grpSpPr>
          <p:sp>
            <p:nvSpPr>
              <p:cNvPr id="1103" name="Rektangel 1102">
                <a:extLst>
                  <a:ext uri="{FF2B5EF4-FFF2-40B4-BE49-F238E27FC236}">
                    <a16:creationId xmlns:a16="http://schemas.microsoft.com/office/drawing/2014/main" id="{143909C1-8CD4-4EC5-86F0-E48BEBCFCCFF}"/>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4" name="Rektangel 1103">
                <a:extLst>
                  <a:ext uri="{FF2B5EF4-FFF2-40B4-BE49-F238E27FC236}">
                    <a16:creationId xmlns:a16="http://schemas.microsoft.com/office/drawing/2014/main" id="{CEE2B428-0AAF-4848-82F8-8DC059EEFFE2}"/>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4" name="Gruppe 1023">
              <a:extLst>
                <a:ext uri="{FF2B5EF4-FFF2-40B4-BE49-F238E27FC236}">
                  <a16:creationId xmlns:a16="http://schemas.microsoft.com/office/drawing/2014/main" id="{1CD8910C-30CA-4EC4-A31B-B504C2577F59}"/>
                </a:ext>
              </a:extLst>
            </p:cNvPr>
            <p:cNvGrpSpPr/>
            <p:nvPr/>
          </p:nvGrpSpPr>
          <p:grpSpPr>
            <a:xfrm>
              <a:off x="8784506" y="4242872"/>
              <a:ext cx="126000" cy="367461"/>
              <a:chOff x="6636067" y="4242872"/>
              <a:chExt cx="126000" cy="367461"/>
            </a:xfrm>
          </p:grpSpPr>
          <p:sp>
            <p:nvSpPr>
              <p:cNvPr id="1101" name="Rektangel 1100">
                <a:extLst>
                  <a:ext uri="{FF2B5EF4-FFF2-40B4-BE49-F238E27FC236}">
                    <a16:creationId xmlns:a16="http://schemas.microsoft.com/office/drawing/2014/main" id="{AB350F41-061C-4E33-AD8B-6B7BA3584420}"/>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2" name="Rektangel 1101">
                <a:extLst>
                  <a:ext uri="{FF2B5EF4-FFF2-40B4-BE49-F238E27FC236}">
                    <a16:creationId xmlns:a16="http://schemas.microsoft.com/office/drawing/2014/main" id="{51072410-3ED2-4EB6-8FCB-F36CFCCE961B}"/>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5" name="Gruppe 1024">
              <a:extLst>
                <a:ext uri="{FF2B5EF4-FFF2-40B4-BE49-F238E27FC236}">
                  <a16:creationId xmlns:a16="http://schemas.microsoft.com/office/drawing/2014/main" id="{7FEA82F7-338B-4DD0-B331-8A100B5CB250}"/>
                </a:ext>
              </a:extLst>
            </p:cNvPr>
            <p:cNvGrpSpPr/>
            <p:nvPr/>
          </p:nvGrpSpPr>
          <p:grpSpPr>
            <a:xfrm>
              <a:off x="9396387" y="4242872"/>
              <a:ext cx="126000" cy="367461"/>
              <a:chOff x="6636067" y="4242872"/>
              <a:chExt cx="126000" cy="367461"/>
            </a:xfrm>
          </p:grpSpPr>
          <p:sp>
            <p:nvSpPr>
              <p:cNvPr id="1099" name="Rektangel 1098">
                <a:extLst>
                  <a:ext uri="{FF2B5EF4-FFF2-40B4-BE49-F238E27FC236}">
                    <a16:creationId xmlns:a16="http://schemas.microsoft.com/office/drawing/2014/main" id="{BB50C4CD-EA75-43CF-BA94-DC4C112A224A}"/>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0" name="Rektangel 1099">
                <a:extLst>
                  <a:ext uri="{FF2B5EF4-FFF2-40B4-BE49-F238E27FC236}">
                    <a16:creationId xmlns:a16="http://schemas.microsoft.com/office/drawing/2014/main" id="{99579228-50B5-48D3-BFD1-D606B9855F59}"/>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26" name="Ligebenet trekant 1025">
              <a:extLst>
                <a:ext uri="{FF2B5EF4-FFF2-40B4-BE49-F238E27FC236}">
                  <a16:creationId xmlns:a16="http://schemas.microsoft.com/office/drawing/2014/main" id="{C7247CC5-FBF9-43C5-B64B-F134DA2F68D2}"/>
                </a:ext>
              </a:extLst>
            </p:cNvPr>
            <p:cNvSpPr/>
            <p:nvPr/>
          </p:nvSpPr>
          <p:spPr>
            <a:xfrm>
              <a:off x="9096120" y="4704730"/>
              <a:ext cx="456895" cy="141161"/>
            </a:xfrm>
            <a:prstGeom prst="triangle">
              <a:avLst/>
            </a:prstGeom>
            <a:solidFill>
              <a:srgbClr val="635955"/>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27" name="Gruppe 1026">
              <a:extLst>
                <a:ext uri="{FF2B5EF4-FFF2-40B4-BE49-F238E27FC236}">
                  <a16:creationId xmlns:a16="http://schemas.microsoft.com/office/drawing/2014/main" id="{C64B6920-3ED7-436A-9146-C54DF00C983B}"/>
                </a:ext>
              </a:extLst>
            </p:cNvPr>
            <p:cNvGrpSpPr/>
            <p:nvPr/>
          </p:nvGrpSpPr>
          <p:grpSpPr>
            <a:xfrm>
              <a:off x="8564003" y="4667771"/>
              <a:ext cx="176276" cy="117962"/>
              <a:chOff x="5988619" y="4669003"/>
              <a:chExt cx="176276" cy="153689"/>
            </a:xfrm>
          </p:grpSpPr>
          <p:sp>
            <p:nvSpPr>
              <p:cNvPr id="1097" name="Rektangel 1096">
                <a:extLst>
                  <a:ext uri="{FF2B5EF4-FFF2-40B4-BE49-F238E27FC236}">
                    <a16:creationId xmlns:a16="http://schemas.microsoft.com/office/drawing/2014/main" id="{E767739D-66D5-444F-81EF-03AB2915339F}"/>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8" name="Rektangel 1097">
                <a:extLst>
                  <a:ext uri="{FF2B5EF4-FFF2-40B4-BE49-F238E27FC236}">
                    <a16:creationId xmlns:a16="http://schemas.microsoft.com/office/drawing/2014/main" id="{8425397B-EF6C-42FD-82CB-6CAE28788645}"/>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8" name="Gruppe 1027">
              <a:extLst>
                <a:ext uri="{FF2B5EF4-FFF2-40B4-BE49-F238E27FC236}">
                  <a16:creationId xmlns:a16="http://schemas.microsoft.com/office/drawing/2014/main" id="{55111938-BA6E-492B-85AC-C22332F54A0B}"/>
                </a:ext>
              </a:extLst>
            </p:cNvPr>
            <p:cNvGrpSpPr/>
            <p:nvPr/>
          </p:nvGrpSpPr>
          <p:grpSpPr>
            <a:xfrm>
              <a:off x="8833372" y="4667771"/>
              <a:ext cx="176276" cy="117962"/>
              <a:chOff x="5988619" y="4669003"/>
              <a:chExt cx="176276" cy="153689"/>
            </a:xfrm>
          </p:grpSpPr>
          <p:sp>
            <p:nvSpPr>
              <p:cNvPr id="1095" name="Rektangel 1094">
                <a:extLst>
                  <a:ext uri="{FF2B5EF4-FFF2-40B4-BE49-F238E27FC236}">
                    <a16:creationId xmlns:a16="http://schemas.microsoft.com/office/drawing/2014/main" id="{B0A26381-9522-4D37-B2E2-9034812358DD}"/>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6" name="Rektangel 1095">
                <a:extLst>
                  <a:ext uri="{FF2B5EF4-FFF2-40B4-BE49-F238E27FC236}">
                    <a16:creationId xmlns:a16="http://schemas.microsoft.com/office/drawing/2014/main" id="{6A57ECDC-0CD9-4588-8469-F89222D05791}"/>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9" name="Gruppe 1028">
              <a:extLst>
                <a:ext uri="{FF2B5EF4-FFF2-40B4-BE49-F238E27FC236}">
                  <a16:creationId xmlns:a16="http://schemas.microsoft.com/office/drawing/2014/main" id="{A2140249-47AE-4C33-9850-90D4C82C5188}"/>
                </a:ext>
              </a:extLst>
            </p:cNvPr>
            <p:cNvGrpSpPr/>
            <p:nvPr/>
          </p:nvGrpSpPr>
          <p:grpSpPr>
            <a:xfrm>
              <a:off x="8561895" y="4863108"/>
              <a:ext cx="177208" cy="214134"/>
              <a:chOff x="6090483" y="4742613"/>
              <a:chExt cx="177208" cy="214134"/>
            </a:xfrm>
          </p:grpSpPr>
          <p:sp>
            <p:nvSpPr>
              <p:cNvPr id="1091" name="Rektangel: afrundede hjørner 1090">
                <a:extLst>
                  <a:ext uri="{FF2B5EF4-FFF2-40B4-BE49-F238E27FC236}">
                    <a16:creationId xmlns:a16="http://schemas.microsoft.com/office/drawing/2014/main" id="{DA18D172-839A-48A1-8358-4FABFCF953C1}"/>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92" name="Gruppe 1091">
                <a:extLst>
                  <a:ext uri="{FF2B5EF4-FFF2-40B4-BE49-F238E27FC236}">
                    <a16:creationId xmlns:a16="http://schemas.microsoft.com/office/drawing/2014/main" id="{EA460C19-E11D-498C-BC24-CAD7463101A4}"/>
                  </a:ext>
                </a:extLst>
              </p:cNvPr>
              <p:cNvGrpSpPr/>
              <p:nvPr/>
            </p:nvGrpSpPr>
            <p:grpSpPr>
              <a:xfrm>
                <a:off x="6090483" y="4838785"/>
                <a:ext cx="176276" cy="117962"/>
                <a:chOff x="5988619" y="4669003"/>
                <a:chExt cx="176276" cy="153689"/>
              </a:xfrm>
            </p:grpSpPr>
            <p:sp>
              <p:nvSpPr>
                <p:cNvPr id="1093" name="Rektangel 1092">
                  <a:extLst>
                    <a:ext uri="{FF2B5EF4-FFF2-40B4-BE49-F238E27FC236}">
                      <a16:creationId xmlns:a16="http://schemas.microsoft.com/office/drawing/2014/main" id="{ABAEE094-58E5-46C4-8D72-31BE8C5457C6}"/>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4" name="Rektangel 1093">
                  <a:extLst>
                    <a:ext uri="{FF2B5EF4-FFF2-40B4-BE49-F238E27FC236}">
                      <a16:creationId xmlns:a16="http://schemas.microsoft.com/office/drawing/2014/main" id="{99F3F7D8-CA17-4DCA-962E-11F096BC124A}"/>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0" name="Gruppe 1029">
              <a:extLst>
                <a:ext uri="{FF2B5EF4-FFF2-40B4-BE49-F238E27FC236}">
                  <a16:creationId xmlns:a16="http://schemas.microsoft.com/office/drawing/2014/main" id="{6DD7BB86-DF92-4DEA-A294-CA87BA1F2716}"/>
                </a:ext>
              </a:extLst>
            </p:cNvPr>
            <p:cNvGrpSpPr/>
            <p:nvPr/>
          </p:nvGrpSpPr>
          <p:grpSpPr>
            <a:xfrm>
              <a:off x="8828583" y="4863108"/>
              <a:ext cx="177208" cy="214134"/>
              <a:chOff x="6090483" y="4742613"/>
              <a:chExt cx="177208" cy="214134"/>
            </a:xfrm>
          </p:grpSpPr>
          <p:sp>
            <p:nvSpPr>
              <p:cNvPr id="1087" name="Rektangel: afrundede hjørner 1086">
                <a:extLst>
                  <a:ext uri="{FF2B5EF4-FFF2-40B4-BE49-F238E27FC236}">
                    <a16:creationId xmlns:a16="http://schemas.microsoft.com/office/drawing/2014/main" id="{FA7E0CA5-9CA1-45E4-A7A6-961191AF29CB}"/>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88" name="Gruppe 1087">
                <a:extLst>
                  <a:ext uri="{FF2B5EF4-FFF2-40B4-BE49-F238E27FC236}">
                    <a16:creationId xmlns:a16="http://schemas.microsoft.com/office/drawing/2014/main" id="{A310D221-B23C-49F2-8F08-95BD4491652D}"/>
                  </a:ext>
                </a:extLst>
              </p:cNvPr>
              <p:cNvGrpSpPr/>
              <p:nvPr/>
            </p:nvGrpSpPr>
            <p:grpSpPr>
              <a:xfrm>
                <a:off x="6090483" y="4838785"/>
                <a:ext cx="176276" cy="117962"/>
                <a:chOff x="5988619" y="4669003"/>
                <a:chExt cx="176276" cy="153689"/>
              </a:xfrm>
            </p:grpSpPr>
            <p:sp>
              <p:nvSpPr>
                <p:cNvPr id="1089" name="Rektangel 1088">
                  <a:extLst>
                    <a:ext uri="{FF2B5EF4-FFF2-40B4-BE49-F238E27FC236}">
                      <a16:creationId xmlns:a16="http://schemas.microsoft.com/office/drawing/2014/main" id="{73EC5A37-438F-48CB-80AB-0C4D6580C202}"/>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0" name="Rektangel 1089">
                  <a:extLst>
                    <a:ext uri="{FF2B5EF4-FFF2-40B4-BE49-F238E27FC236}">
                      <a16:creationId xmlns:a16="http://schemas.microsoft.com/office/drawing/2014/main" id="{29A09A8B-8283-4BEF-B72C-1ABD9BC99C6A}"/>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1" name="Gruppe 1030">
              <a:extLst>
                <a:ext uri="{FF2B5EF4-FFF2-40B4-BE49-F238E27FC236}">
                  <a16:creationId xmlns:a16="http://schemas.microsoft.com/office/drawing/2014/main" id="{AA520107-DD6B-4D50-9AE0-F3A9715990B8}"/>
                </a:ext>
              </a:extLst>
            </p:cNvPr>
            <p:cNvGrpSpPr/>
            <p:nvPr/>
          </p:nvGrpSpPr>
          <p:grpSpPr>
            <a:xfrm>
              <a:off x="9235963" y="4941687"/>
              <a:ext cx="177208" cy="214134"/>
              <a:chOff x="6090483" y="4742613"/>
              <a:chExt cx="177208" cy="214134"/>
            </a:xfrm>
          </p:grpSpPr>
          <p:sp>
            <p:nvSpPr>
              <p:cNvPr id="1083" name="Rektangel: afrundede hjørner 1082">
                <a:extLst>
                  <a:ext uri="{FF2B5EF4-FFF2-40B4-BE49-F238E27FC236}">
                    <a16:creationId xmlns:a16="http://schemas.microsoft.com/office/drawing/2014/main" id="{B910BB79-7F85-4D31-9D8E-AEEE125D9471}"/>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84" name="Gruppe 1083">
                <a:extLst>
                  <a:ext uri="{FF2B5EF4-FFF2-40B4-BE49-F238E27FC236}">
                    <a16:creationId xmlns:a16="http://schemas.microsoft.com/office/drawing/2014/main" id="{AB5F92C9-EC5F-4C27-B51A-BA55F50F92EE}"/>
                  </a:ext>
                </a:extLst>
              </p:cNvPr>
              <p:cNvGrpSpPr/>
              <p:nvPr/>
            </p:nvGrpSpPr>
            <p:grpSpPr>
              <a:xfrm>
                <a:off x="6090483" y="4838785"/>
                <a:ext cx="176276" cy="117962"/>
                <a:chOff x="5988619" y="4669003"/>
                <a:chExt cx="176276" cy="153689"/>
              </a:xfrm>
            </p:grpSpPr>
            <p:sp>
              <p:nvSpPr>
                <p:cNvPr id="1085" name="Rektangel 1084">
                  <a:extLst>
                    <a:ext uri="{FF2B5EF4-FFF2-40B4-BE49-F238E27FC236}">
                      <a16:creationId xmlns:a16="http://schemas.microsoft.com/office/drawing/2014/main" id="{1D1D57FD-E5C0-4382-98C5-D6C2C44CBFFA}"/>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6" name="Rektangel 1085">
                  <a:extLst>
                    <a:ext uri="{FF2B5EF4-FFF2-40B4-BE49-F238E27FC236}">
                      <a16:creationId xmlns:a16="http://schemas.microsoft.com/office/drawing/2014/main" id="{66A5FBFA-FC58-4222-B1E7-A89F59C71DCB}"/>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
          <p:nvSpPr>
            <p:cNvPr id="1032" name="Ligebenet trekant 1031">
              <a:extLst>
                <a:ext uri="{FF2B5EF4-FFF2-40B4-BE49-F238E27FC236}">
                  <a16:creationId xmlns:a16="http://schemas.microsoft.com/office/drawing/2014/main" id="{E1F5204A-55F2-4092-B3CC-ED0A81E3092A}"/>
                </a:ext>
              </a:extLst>
            </p:cNvPr>
            <p:cNvSpPr/>
            <p:nvPr/>
          </p:nvSpPr>
          <p:spPr>
            <a:xfrm>
              <a:off x="7845719" y="5036090"/>
              <a:ext cx="1328346" cy="124066"/>
            </a:xfrm>
            <a:prstGeom prst="triangle">
              <a:avLst>
                <a:gd name="adj" fmla="val 75097"/>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33" name="Gruppe 1032">
              <a:extLst>
                <a:ext uri="{FF2B5EF4-FFF2-40B4-BE49-F238E27FC236}">
                  <a16:creationId xmlns:a16="http://schemas.microsoft.com/office/drawing/2014/main" id="{66FCBC2F-12B2-4C5C-B739-CF7A3F39F73A}"/>
                </a:ext>
              </a:extLst>
            </p:cNvPr>
            <p:cNvGrpSpPr/>
            <p:nvPr/>
          </p:nvGrpSpPr>
          <p:grpSpPr>
            <a:xfrm>
              <a:off x="9235963" y="5188350"/>
              <a:ext cx="178657" cy="178315"/>
              <a:chOff x="7898541" y="5235970"/>
              <a:chExt cx="178657" cy="178315"/>
            </a:xfrm>
          </p:grpSpPr>
          <p:sp>
            <p:nvSpPr>
              <p:cNvPr id="1079" name="Rektangel 1078">
                <a:extLst>
                  <a:ext uri="{FF2B5EF4-FFF2-40B4-BE49-F238E27FC236}">
                    <a16:creationId xmlns:a16="http://schemas.microsoft.com/office/drawing/2014/main" id="{D6817D16-3039-4A1D-BE4F-7FE5998B17CB}"/>
                  </a:ext>
                </a:extLst>
              </p:cNvPr>
              <p:cNvSpPr/>
              <p:nvPr/>
            </p:nvSpPr>
            <p:spPr>
              <a:xfrm>
                <a:off x="7898541"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0" name="Rektangel 1079">
                <a:extLst>
                  <a:ext uri="{FF2B5EF4-FFF2-40B4-BE49-F238E27FC236}">
                    <a16:creationId xmlns:a16="http://schemas.microsoft.com/office/drawing/2014/main" id="{17BF887A-CA62-49F5-AC89-93207B38471E}"/>
                  </a:ext>
                </a:extLst>
              </p:cNvPr>
              <p:cNvSpPr/>
              <p:nvPr/>
            </p:nvSpPr>
            <p:spPr>
              <a:xfrm>
                <a:off x="7990702"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1" name="Rektangel 1080">
                <a:extLst>
                  <a:ext uri="{FF2B5EF4-FFF2-40B4-BE49-F238E27FC236}">
                    <a16:creationId xmlns:a16="http://schemas.microsoft.com/office/drawing/2014/main" id="{C92859E1-6D7D-41D4-85C2-6AED4F67E8DE}"/>
                  </a:ext>
                </a:extLst>
              </p:cNvPr>
              <p:cNvSpPr/>
              <p:nvPr/>
            </p:nvSpPr>
            <p:spPr>
              <a:xfrm>
                <a:off x="7898541"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2" name="Rektangel 1081">
                <a:extLst>
                  <a:ext uri="{FF2B5EF4-FFF2-40B4-BE49-F238E27FC236}">
                    <a16:creationId xmlns:a16="http://schemas.microsoft.com/office/drawing/2014/main" id="{354D627E-FCE1-4231-B9AC-FD8721B7AF76}"/>
                  </a:ext>
                </a:extLst>
              </p:cNvPr>
              <p:cNvSpPr/>
              <p:nvPr/>
            </p:nvSpPr>
            <p:spPr>
              <a:xfrm>
                <a:off x="7990702"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34" name="Gruppe 1033">
              <a:extLst>
                <a:ext uri="{FF2B5EF4-FFF2-40B4-BE49-F238E27FC236}">
                  <a16:creationId xmlns:a16="http://schemas.microsoft.com/office/drawing/2014/main" id="{F1998398-7ACD-4E6B-87C3-A3E97B43219E}"/>
                </a:ext>
              </a:extLst>
            </p:cNvPr>
            <p:cNvGrpSpPr/>
            <p:nvPr/>
          </p:nvGrpSpPr>
          <p:grpSpPr>
            <a:xfrm>
              <a:off x="9235963" y="5426272"/>
              <a:ext cx="177208" cy="214134"/>
              <a:chOff x="6090483" y="4742613"/>
              <a:chExt cx="177208" cy="214134"/>
            </a:xfrm>
          </p:grpSpPr>
          <p:sp>
            <p:nvSpPr>
              <p:cNvPr id="1075" name="Rektangel: afrundede hjørner 1074">
                <a:extLst>
                  <a:ext uri="{FF2B5EF4-FFF2-40B4-BE49-F238E27FC236}">
                    <a16:creationId xmlns:a16="http://schemas.microsoft.com/office/drawing/2014/main" id="{56B1A27E-4D50-48C0-8CBE-3EC8C13E1BA3}"/>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76" name="Gruppe 1075">
                <a:extLst>
                  <a:ext uri="{FF2B5EF4-FFF2-40B4-BE49-F238E27FC236}">
                    <a16:creationId xmlns:a16="http://schemas.microsoft.com/office/drawing/2014/main" id="{0EB5EFAD-439D-41AF-A993-E3CB6B584BCA}"/>
                  </a:ext>
                </a:extLst>
              </p:cNvPr>
              <p:cNvGrpSpPr/>
              <p:nvPr/>
            </p:nvGrpSpPr>
            <p:grpSpPr>
              <a:xfrm>
                <a:off x="6090483" y="4838785"/>
                <a:ext cx="176276" cy="117962"/>
                <a:chOff x="5988619" y="4669003"/>
                <a:chExt cx="176276" cy="153689"/>
              </a:xfrm>
            </p:grpSpPr>
            <p:sp>
              <p:nvSpPr>
                <p:cNvPr id="1077" name="Rektangel 1076">
                  <a:extLst>
                    <a:ext uri="{FF2B5EF4-FFF2-40B4-BE49-F238E27FC236}">
                      <a16:creationId xmlns:a16="http://schemas.microsoft.com/office/drawing/2014/main" id="{3E10C4F2-D556-4BDA-AA07-8CB82CF834CB}"/>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8" name="Rektangel 1077">
                  <a:extLst>
                    <a:ext uri="{FF2B5EF4-FFF2-40B4-BE49-F238E27FC236}">
                      <a16:creationId xmlns:a16="http://schemas.microsoft.com/office/drawing/2014/main" id="{74BD772C-4CEC-478D-8D7F-DFF4379EE4E3}"/>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5" name="Gruppe 1034">
              <a:extLst>
                <a:ext uri="{FF2B5EF4-FFF2-40B4-BE49-F238E27FC236}">
                  <a16:creationId xmlns:a16="http://schemas.microsoft.com/office/drawing/2014/main" id="{354B90BA-6451-41BC-AD84-9AB557117799}"/>
                </a:ext>
              </a:extLst>
            </p:cNvPr>
            <p:cNvGrpSpPr/>
            <p:nvPr/>
          </p:nvGrpSpPr>
          <p:grpSpPr>
            <a:xfrm>
              <a:off x="9235963" y="5672935"/>
              <a:ext cx="178657" cy="178315"/>
              <a:chOff x="7898541" y="5235970"/>
              <a:chExt cx="178657" cy="178315"/>
            </a:xfrm>
          </p:grpSpPr>
          <p:sp>
            <p:nvSpPr>
              <p:cNvPr id="1071" name="Rektangel 1070">
                <a:extLst>
                  <a:ext uri="{FF2B5EF4-FFF2-40B4-BE49-F238E27FC236}">
                    <a16:creationId xmlns:a16="http://schemas.microsoft.com/office/drawing/2014/main" id="{BE87C587-60EF-4EEE-B0B5-6CA7C553A7EA}"/>
                  </a:ext>
                </a:extLst>
              </p:cNvPr>
              <p:cNvSpPr/>
              <p:nvPr/>
            </p:nvSpPr>
            <p:spPr>
              <a:xfrm>
                <a:off x="7898541"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2" name="Rektangel 1071">
                <a:extLst>
                  <a:ext uri="{FF2B5EF4-FFF2-40B4-BE49-F238E27FC236}">
                    <a16:creationId xmlns:a16="http://schemas.microsoft.com/office/drawing/2014/main" id="{10FA4D6C-715D-4C86-9CF5-DA6752D64389}"/>
                  </a:ext>
                </a:extLst>
              </p:cNvPr>
              <p:cNvSpPr/>
              <p:nvPr/>
            </p:nvSpPr>
            <p:spPr>
              <a:xfrm>
                <a:off x="7990702"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3" name="Rektangel 1072">
                <a:extLst>
                  <a:ext uri="{FF2B5EF4-FFF2-40B4-BE49-F238E27FC236}">
                    <a16:creationId xmlns:a16="http://schemas.microsoft.com/office/drawing/2014/main" id="{1FF414D0-21FB-4068-8A25-68F2D6DDF4E7}"/>
                  </a:ext>
                </a:extLst>
              </p:cNvPr>
              <p:cNvSpPr/>
              <p:nvPr/>
            </p:nvSpPr>
            <p:spPr>
              <a:xfrm>
                <a:off x="7898541"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4" name="Rektangel 1073">
                <a:extLst>
                  <a:ext uri="{FF2B5EF4-FFF2-40B4-BE49-F238E27FC236}">
                    <a16:creationId xmlns:a16="http://schemas.microsoft.com/office/drawing/2014/main" id="{8445B31E-A7C6-420A-B50C-D97A3F98241A}"/>
                  </a:ext>
                </a:extLst>
              </p:cNvPr>
              <p:cNvSpPr/>
              <p:nvPr/>
            </p:nvSpPr>
            <p:spPr>
              <a:xfrm>
                <a:off x="7990702"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36" name="Ellipse 1035">
              <a:extLst>
                <a:ext uri="{FF2B5EF4-FFF2-40B4-BE49-F238E27FC236}">
                  <a16:creationId xmlns:a16="http://schemas.microsoft.com/office/drawing/2014/main" id="{AA2EA3DF-4586-4F4C-9449-A6C334D63636}"/>
                </a:ext>
              </a:extLst>
            </p:cNvPr>
            <p:cNvSpPr>
              <a:spLocks noChangeAspect="1"/>
            </p:cNvSpPr>
            <p:nvPr/>
          </p:nvSpPr>
          <p:spPr>
            <a:xfrm>
              <a:off x="7990124" y="4877837"/>
              <a:ext cx="49878" cy="48412"/>
            </a:xfrm>
            <a:prstGeom prst="ellipse">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37" name="Rektangel 1036">
              <a:extLst>
                <a:ext uri="{FF2B5EF4-FFF2-40B4-BE49-F238E27FC236}">
                  <a16:creationId xmlns:a16="http://schemas.microsoft.com/office/drawing/2014/main" id="{0F8AFCAF-FE49-4446-93AE-B811A021A25B}"/>
                </a:ext>
              </a:extLst>
            </p:cNvPr>
            <p:cNvSpPr/>
            <p:nvPr/>
          </p:nvSpPr>
          <p:spPr>
            <a:xfrm>
              <a:off x="8028870" y="4929255"/>
              <a:ext cx="266039" cy="115403"/>
            </a:xfrm>
            <a:prstGeom prst="rect">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39" name="Gruppe 1038">
              <a:extLst>
                <a:ext uri="{FF2B5EF4-FFF2-40B4-BE49-F238E27FC236}">
                  <a16:creationId xmlns:a16="http://schemas.microsoft.com/office/drawing/2014/main" id="{083BF2CB-75CC-4C27-8D05-F2EC476F77AC}"/>
                </a:ext>
              </a:extLst>
            </p:cNvPr>
            <p:cNvGrpSpPr/>
            <p:nvPr/>
          </p:nvGrpSpPr>
          <p:grpSpPr>
            <a:xfrm>
              <a:off x="4336369" y="5752213"/>
              <a:ext cx="878560" cy="312995"/>
              <a:chOff x="5660360" y="4743450"/>
              <a:chExt cx="1340515" cy="530510"/>
            </a:xfrm>
          </p:grpSpPr>
          <p:sp>
            <p:nvSpPr>
              <p:cNvPr id="1054" name="Rektangel: afrundede hjørner 1053">
                <a:extLst>
                  <a:ext uri="{FF2B5EF4-FFF2-40B4-BE49-F238E27FC236}">
                    <a16:creationId xmlns:a16="http://schemas.microsoft.com/office/drawing/2014/main" id="{175DA2C9-7778-4C9F-9717-0EE4056223F8}"/>
                  </a:ext>
                </a:extLst>
              </p:cNvPr>
              <p:cNvSpPr/>
              <p:nvPr/>
            </p:nvSpPr>
            <p:spPr>
              <a:xfrm>
                <a:off x="5660360" y="4743450"/>
                <a:ext cx="1340514" cy="357744"/>
              </a:xfrm>
              <a:prstGeom prst="roundRect">
                <a:avLst/>
              </a:prstGeom>
              <a:solidFill>
                <a:srgbClr val="B79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5" name="Rektangel 1054">
                <a:extLst>
                  <a:ext uri="{FF2B5EF4-FFF2-40B4-BE49-F238E27FC236}">
                    <a16:creationId xmlns:a16="http://schemas.microsoft.com/office/drawing/2014/main" id="{AC754DCB-2465-4DE5-95C7-39F79D13AA62}"/>
                  </a:ext>
                </a:extLst>
              </p:cNvPr>
              <p:cNvSpPr/>
              <p:nvPr/>
            </p:nvSpPr>
            <p:spPr>
              <a:xfrm>
                <a:off x="5660360" y="4924904"/>
                <a:ext cx="1340515" cy="258684"/>
              </a:xfrm>
              <a:prstGeom prst="rect">
                <a:avLst/>
              </a:prstGeom>
              <a:solidFill>
                <a:srgbClr val="B79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6" name="Ellipse 1055">
                <a:extLst>
                  <a:ext uri="{FF2B5EF4-FFF2-40B4-BE49-F238E27FC236}">
                    <a16:creationId xmlns:a16="http://schemas.microsoft.com/office/drawing/2014/main" id="{1DDCFF0D-B4BB-45DE-B909-FF4F141FE766}"/>
                  </a:ext>
                </a:extLst>
              </p:cNvPr>
              <p:cNvSpPr/>
              <p:nvPr/>
            </p:nvSpPr>
            <p:spPr>
              <a:xfrm>
                <a:off x="5778677" y="5093960"/>
                <a:ext cx="180000" cy="180000"/>
              </a:xfrm>
              <a:prstGeom prst="ellipse">
                <a:avLst/>
              </a:prstGeom>
              <a:solidFill>
                <a:schemeClr val="tx1">
                  <a:lumMod val="85000"/>
                  <a:lumOff val="15000"/>
                </a:scheme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7" name="Ellipse 1056">
                <a:extLst>
                  <a:ext uri="{FF2B5EF4-FFF2-40B4-BE49-F238E27FC236}">
                    <a16:creationId xmlns:a16="http://schemas.microsoft.com/office/drawing/2014/main" id="{22CD8BD6-5477-4D12-854E-C535FF690BCE}"/>
                  </a:ext>
                </a:extLst>
              </p:cNvPr>
              <p:cNvSpPr/>
              <p:nvPr/>
            </p:nvSpPr>
            <p:spPr>
              <a:xfrm>
                <a:off x="6730875" y="5093960"/>
                <a:ext cx="180000" cy="180000"/>
              </a:xfrm>
              <a:prstGeom prst="ellipse">
                <a:avLst/>
              </a:prstGeom>
              <a:solidFill>
                <a:schemeClr val="tx1">
                  <a:lumMod val="85000"/>
                  <a:lumOff val="15000"/>
                </a:scheme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8" name="Rektangel 1057">
                <a:extLst>
                  <a:ext uri="{FF2B5EF4-FFF2-40B4-BE49-F238E27FC236}">
                    <a16:creationId xmlns:a16="http://schemas.microsoft.com/office/drawing/2014/main" id="{876E0F1C-8C91-422C-A940-CB057EB61A5B}"/>
                  </a:ext>
                </a:extLst>
              </p:cNvPr>
              <p:cNvSpPr/>
              <p:nvPr/>
            </p:nvSpPr>
            <p:spPr>
              <a:xfrm>
                <a:off x="6730875"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9" name="Rektangel 1058">
                <a:extLst>
                  <a:ext uri="{FF2B5EF4-FFF2-40B4-BE49-F238E27FC236}">
                    <a16:creationId xmlns:a16="http://schemas.microsoft.com/office/drawing/2014/main" id="{3F27A3F7-9848-4A7E-915B-0830D2C77502}"/>
                  </a:ext>
                </a:extLst>
              </p:cNvPr>
              <p:cNvSpPr/>
              <p:nvPr/>
            </p:nvSpPr>
            <p:spPr>
              <a:xfrm>
                <a:off x="6502275"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0" name="Rektangel 1059">
                <a:extLst>
                  <a:ext uri="{FF2B5EF4-FFF2-40B4-BE49-F238E27FC236}">
                    <a16:creationId xmlns:a16="http://schemas.microsoft.com/office/drawing/2014/main" id="{3D3B9A92-52DB-4740-ADEA-28BFF74A625F}"/>
                  </a:ext>
                </a:extLst>
              </p:cNvPr>
              <p:cNvSpPr/>
              <p:nvPr/>
            </p:nvSpPr>
            <p:spPr>
              <a:xfrm>
                <a:off x="5666584"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1" name="Rektangel 1060">
                <a:extLst>
                  <a:ext uri="{FF2B5EF4-FFF2-40B4-BE49-F238E27FC236}">
                    <a16:creationId xmlns:a16="http://schemas.microsoft.com/office/drawing/2014/main" id="{4F529E35-F976-46C7-95CE-A2E14DFF7619}"/>
                  </a:ext>
                </a:extLst>
              </p:cNvPr>
              <p:cNvSpPr/>
              <p:nvPr/>
            </p:nvSpPr>
            <p:spPr>
              <a:xfrm>
                <a:off x="6003676" y="4814561"/>
                <a:ext cx="167760" cy="357744"/>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2" name="Rektangel 1061">
                <a:extLst>
                  <a:ext uri="{FF2B5EF4-FFF2-40B4-BE49-F238E27FC236}">
                    <a16:creationId xmlns:a16="http://schemas.microsoft.com/office/drawing/2014/main" id="{335BA6D6-0441-4917-BB99-C8847DC5BFDD}"/>
                  </a:ext>
                </a:extLst>
              </p:cNvPr>
              <p:cNvSpPr/>
              <p:nvPr/>
            </p:nvSpPr>
            <p:spPr>
              <a:xfrm>
                <a:off x="6192058" y="4814561"/>
                <a:ext cx="167760" cy="357744"/>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40" name="Gruppe 1039">
              <a:extLst>
                <a:ext uri="{FF2B5EF4-FFF2-40B4-BE49-F238E27FC236}">
                  <a16:creationId xmlns:a16="http://schemas.microsoft.com/office/drawing/2014/main" id="{02774EEC-1894-42C6-B025-04C548AEDA85}"/>
                </a:ext>
              </a:extLst>
            </p:cNvPr>
            <p:cNvGrpSpPr/>
            <p:nvPr/>
          </p:nvGrpSpPr>
          <p:grpSpPr>
            <a:xfrm>
              <a:off x="2369408" y="5341910"/>
              <a:ext cx="916095" cy="739090"/>
              <a:chOff x="3423170" y="5235767"/>
              <a:chExt cx="916095" cy="739090"/>
            </a:xfrm>
          </p:grpSpPr>
          <p:sp>
            <p:nvSpPr>
              <p:cNvPr id="1048" name="Rektangel 1047">
                <a:extLst>
                  <a:ext uri="{FF2B5EF4-FFF2-40B4-BE49-F238E27FC236}">
                    <a16:creationId xmlns:a16="http://schemas.microsoft.com/office/drawing/2014/main" id="{23A22E09-C645-4E18-AF8D-62FF4BCB7FC3}"/>
                  </a:ext>
                </a:extLst>
              </p:cNvPr>
              <p:cNvSpPr/>
              <p:nvPr/>
            </p:nvSpPr>
            <p:spPr>
              <a:xfrm>
                <a:off x="3868949" y="5660063"/>
                <a:ext cx="85862" cy="314794"/>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9" name="Ellipse 1048">
                <a:extLst>
                  <a:ext uri="{FF2B5EF4-FFF2-40B4-BE49-F238E27FC236}">
                    <a16:creationId xmlns:a16="http://schemas.microsoft.com/office/drawing/2014/main" id="{8C79606B-2A0D-44C1-9EE5-0CCFFB634D0A}"/>
                  </a:ext>
                </a:extLst>
              </p:cNvPr>
              <p:cNvSpPr/>
              <p:nvPr/>
            </p:nvSpPr>
            <p:spPr>
              <a:xfrm>
                <a:off x="3498316" y="5484938"/>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0" name="Ellipse 1049">
                <a:extLst>
                  <a:ext uri="{FF2B5EF4-FFF2-40B4-BE49-F238E27FC236}">
                    <a16:creationId xmlns:a16="http://schemas.microsoft.com/office/drawing/2014/main" id="{AEB2D2FD-0061-4697-BA5C-44D84019377D}"/>
                  </a:ext>
                </a:extLst>
              </p:cNvPr>
              <p:cNvSpPr/>
              <p:nvPr/>
            </p:nvSpPr>
            <p:spPr>
              <a:xfrm>
                <a:off x="3751934" y="5235767"/>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1" name="Ellipse 1050">
                <a:extLst>
                  <a:ext uri="{FF2B5EF4-FFF2-40B4-BE49-F238E27FC236}">
                    <a16:creationId xmlns:a16="http://schemas.microsoft.com/office/drawing/2014/main" id="{60D899D4-CD4C-4E87-A470-E35C3D85A89A}"/>
                  </a:ext>
                </a:extLst>
              </p:cNvPr>
              <p:cNvSpPr/>
              <p:nvPr/>
            </p:nvSpPr>
            <p:spPr>
              <a:xfrm>
                <a:off x="3423170" y="5319121"/>
                <a:ext cx="565580" cy="312704"/>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2" name="Ellipse 1051">
                <a:extLst>
                  <a:ext uri="{FF2B5EF4-FFF2-40B4-BE49-F238E27FC236}">
                    <a16:creationId xmlns:a16="http://schemas.microsoft.com/office/drawing/2014/main" id="{0CFBBE6E-76EA-4715-8CC6-A0F600A81BBF}"/>
                  </a:ext>
                </a:extLst>
              </p:cNvPr>
              <p:cNvSpPr/>
              <p:nvPr/>
            </p:nvSpPr>
            <p:spPr>
              <a:xfrm>
                <a:off x="3726414" y="5361563"/>
                <a:ext cx="442065" cy="39001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3" name="Ellipse 1052">
                <a:extLst>
                  <a:ext uri="{FF2B5EF4-FFF2-40B4-BE49-F238E27FC236}">
                    <a16:creationId xmlns:a16="http://schemas.microsoft.com/office/drawing/2014/main" id="{35C6225B-35D7-409D-878F-9C7DFA9FF5CE}"/>
                  </a:ext>
                </a:extLst>
              </p:cNvPr>
              <p:cNvSpPr/>
              <p:nvPr/>
            </p:nvSpPr>
            <p:spPr>
              <a:xfrm>
                <a:off x="3929526" y="5365816"/>
                <a:ext cx="409739" cy="31270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41" name="Gruppe 1040">
              <a:extLst>
                <a:ext uri="{FF2B5EF4-FFF2-40B4-BE49-F238E27FC236}">
                  <a16:creationId xmlns:a16="http://schemas.microsoft.com/office/drawing/2014/main" id="{CA410734-102A-463F-9F6F-AF66060D2891}"/>
                </a:ext>
              </a:extLst>
            </p:cNvPr>
            <p:cNvGrpSpPr/>
            <p:nvPr/>
          </p:nvGrpSpPr>
          <p:grpSpPr>
            <a:xfrm>
              <a:off x="7249387" y="5250602"/>
              <a:ext cx="916095" cy="739090"/>
              <a:chOff x="3423170" y="5235767"/>
              <a:chExt cx="916095" cy="739090"/>
            </a:xfrm>
          </p:grpSpPr>
          <p:sp>
            <p:nvSpPr>
              <p:cNvPr id="1042" name="Rektangel 1041">
                <a:extLst>
                  <a:ext uri="{FF2B5EF4-FFF2-40B4-BE49-F238E27FC236}">
                    <a16:creationId xmlns:a16="http://schemas.microsoft.com/office/drawing/2014/main" id="{07D3D8AA-358A-439D-872F-4E7CBFEF101E}"/>
                  </a:ext>
                </a:extLst>
              </p:cNvPr>
              <p:cNvSpPr/>
              <p:nvPr/>
            </p:nvSpPr>
            <p:spPr>
              <a:xfrm>
                <a:off x="3868949" y="5660063"/>
                <a:ext cx="85862" cy="314794"/>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3" name="Ellipse 1042">
                <a:extLst>
                  <a:ext uri="{FF2B5EF4-FFF2-40B4-BE49-F238E27FC236}">
                    <a16:creationId xmlns:a16="http://schemas.microsoft.com/office/drawing/2014/main" id="{BB0D9AF3-0565-402D-AE77-10EF1ACD000D}"/>
                  </a:ext>
                </a:extLst>
              </p:cNvPr>
              <p:cNvSpPr/>
              <p:nvPr/>
            </p:nvSpPr>
            <p:spPr>
              <a:xfrm>
                <a:off x="3498316" y="5484938"/>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4" name="Ellipse 1043">
                <a:extLst>
                  <a:ext uri="{FF2B5EF4-FFF2-40B4-BE49-F238E27FC236}">
                    <a16:creationId xmlns:a16="http://schemas.microsoft.com/office/drawing/2014/main" id="{F7A455CB-60C9-4CE4-A68F-CCB32C457863}"/>
                  </a:ext>
                </a:extLst>
              </p:cNvPr>
              <p:cNvSpPr/>
              <p:nvPr/>
            </p:nvSpPr>
            <p:spPr>
              <a:xfrm>
                <a:off x="3751934" y="5235767"/>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5" name="Ellipse 1044">
                <a:extLst>
                  <a:ext uri="{FF2B5EF4-FFF2-40B4-BE49-F238E27FC236}">
                    <a16:creationId xmlns:a16="http://schemas.microsoft.com/office/drawing/2014/main" id="{CD92B167-A3E9-445B-91D0-48B7821154A9}"/>
                  </a:ext>
                </a:extLst>
              </p:cNvPr>
              <p:cNvSpPr/>
              <p:nvPr/>
            </p:nvSpPr>
            <p:spPr>
              <a:xfrm>
                <a:off x="3423170" y="5319121"/>
                <a:ext cx="565580" cy="312704"/>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6" name="Ellipse 1045">
                <a:extLst>
                  <a:ext uri="{FF2B5EF4-FFF2-40B4-BE49-F238E27FC236}">
                    <a16:creationId xmlns:a16="http://schemas.microsoft.com/office/drawing/2014/main" id="{7B7C16E5-424F-4719-B001-72E504B70711}"/>
                  </a:ext>
                </a:extLst>
              </p:cNvPr>
              <p:cNvSpPr/>
              <p:nvPr/>
            </p:nvSpPr>
            <p:spPr>
              <a:xfrm>
                <a:off x="3726414" y="5361563"/>
                <a:ext cx="442065" cy="39001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7" name="Ellipse 1046">
                <a:extLst>
                  <a:ext uri="{FF2B5EF4-FFF2-40B4-BE49-F238E27FC236}">
                    <a16:creationId xmlns:a16="http://schemas.microsoft.com/office/drawing/2014/main" id="{936F6B0E-9449-40F2-987C-4620852FAE76}"/>
                  </a:ext>
                </a:extLst>
              </p:cNvPr>
              <p:cNvSpPr/>
              <p:nvPr/>
            </p:nvSpPr>
            <p:spPr>
              <a:xfrm>
                <a:off x="3929526" y="5365816"/>
                <a:ext cx="409739" cy="31270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6" name="Gruppe 5">
            <a:extLst>
              <a:ext uri="{FF2B5EF4-FFF2-40B4-BE49-F238E27FC236}">
                <a16:creationId xmlns:a16="http://schemas.microsoft.com/office/drawing/2014/main" id="{6BCA60C5-A0DA-45E6-92AA-594E86D9D53B}"/>
              </a:ext>
            </a:extLst>
          </p:cNvPr>
          <p:cNvGrpSpPr/>
          <p:nvPr userDrawn="1"/>
        </p:nvGrpSpPr>
        <p:grpSpPr>
          <a:xfrm>
            <a:off x="10802625" y="5150324"/>
            <a:ext cx="658076" cy="644507"/>
            <a:chOff x="10762407" y="5102768"/>
            <a:chExt cx="703057" cy="663486"/>
          </a:xfrm>
        </p:grpSpPr>
        <p:sp>
          <p:nvSpPr>
            <p:cNvPr id="1553" name="Rektangel 1552">
              <a:extLst>
                <a:ext uri="{FF2B5EF4-FFF2-40B4-BE49-F238E27FC236}">
                  <a16:creationId xmlns:a16="http://schemas.microsoft.com/office/drawing/2014/main" id="{B1504988-E200-4B4C-B33B-06AC7024D017}"/>
                </a:ext>
              </a:extLst>
            </p:cNvPr>
            <p:cNvSpPr/>
            <p:nvPr userDrawn="1"/>
          </p:nvSpPr>
          <p:spPr>
            <a:xfrm flipH="1">
              <a:off x="11044233" y="5595856"/>
              <a:ext cx="99539" cy="170398"/>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4" name="Ellipse 1553">
              <a:extLst>
                <a:ext uri="{FF2B5EF4-FFF2-40B4-BE49-F238E27FC236}">
                  <a16:creationId xmlns:a16="http://schemas.microsoft.com/office/drawing/2014/main" id="{A0702E9F-05C6-48F0-8DFD-8E3F1339A689}"/>
                </a:ext>
              </a:extLst>
            </p:cNvPr>
            <p:cNvSpPr/>
            <p:nvPr userDrawn="1"/>
          </p:nvSpPr>
          <p:spPr>
            <a:xfrm flipH="1">
              <a:off x="11081766" y="5326451"/>
              <a:ext cx="383698" cy="280717"/>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5" name="Ellipse 1554">
              <a:extLst>
                <a:ext uri="{FF2B5EF4-FFF2-40B4-BE49-F238E27FC236}">
                  <a16:creationId xmlns:a16="http://schemas.microsoft.com/office/drawing/2014/main" id="{BF72FC00-5A78-4EA1-8B66-555C990D75C2}"/>
                </a:ext>
              </a:extLst>
            </p:cNvPr>
            <p:cNvSpPr/>
            <p:nvPr userDrawn="1"/>
          </p:nvSpPr>
          <p:spPr>
            <a:xfrm flipH="1">
              <a:off x="10861634" y="5102768"/>
              <a:ext cx="383698" cy="280717"/>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6" name="Ellipse 1555">
              <a:extLst>
                <a:ext uri="{FF2B5EF4-FFF2-40B4-BE49-F238E27FC236}">
                  <a16:creationId xmlns:a16="http://schemas.microsoft.com/office/drawing/2014/main" id="{22F16B8F-A1E0-41DD-B906-CF729ACBBDCF}"/>
                </a:ext>
              </a:extLst>
            </p:cNvPr>
            <p:cNvSpPr/>
            <p:nvPr userDrawn="1"/>
          </p:nvSpPr>
          <p:spPr>
            <a:xfrm flipH="1">
              <a:off x="10924515" y="5136031"/>
              <a:ext cx="490904" cy="280717"/>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7" name="Ellipse 1556">
              <a:extLst>
                <a:ext uri="{FF2B5EF4-FFF2-40B4-BE49-F238E27FC236}">
                  <a16:creationId xmlns:a16="http://schemas.microsoft.com/office/drawing/2014/main" id="{D2AE1328-AB0B-4901-8132-3600E57D6EC5}"/>
                </a:ext>
              </a:extLst>
            </p:cNvPr>
            <p:cNvSpPr/>
            <p:nvPr userDrawn="1"/>
          </p:nvSpPr>
          <p:spPr>
            <a:xfrm flipH="1">
              <a:off x="10962046" y="5276085"/>
              <a:ext cx="383698" cy="350116"/>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8" name="Ellipse 1557">
              <a:extLst>
                <a:ext uri="{FF2B5EF4-FFF2-40B4-BE49-F238E27FC236}">
                  <a16:creationId xmlns:a16="http://schemas.microsoft.com/office/drawing/2014/main" id="{4CA26B34-D5F7-42DA-94F9-987FD19AFE90}"/>
                </a:ext>
              </a:extLst>
            </p:cNvPr>
            <p:cNvSpPr/>
            <p:nvPr userDrawn="1"/>
          </p:nvSpPr>
          <p:spPr>
            <a:xfrm flipH="1">
              <a:off x="10762407" y="5293027"/>
              <a:ext cx="355641" cy="280717"/>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618138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rederiksberg 1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409" name="Gruppe 408">
            <a:extLst>
              <a:ext uri="{FF2B5EF4-FFF2-40B4-BE49-F238E27FC236}">
                <a16:creationId xmlns:a16="http://schemas.microsoft.com/office/drawing/2014/main" id="{C7A352E4-A5C6-4A63-B76E-74A0064E1078}"/>
              </a:ext>
            </a:extLst>
          </p:cNvPr>
          <p:cNvGrpSpPr>
            <a:grpSpLocks noChangeAspect="1"/>
          </p:cNvGrpSpPr>
          <p:nvPr userDrawn="1"/>
        </p:nvGrpSpPr>
        <p:grpSpPr>
          <a:xfrm flipH="1">
            <a:off x="9330607" y="2687650"/>
            <a:ext cx="1892210" cy="693435"/>
            <a:chOff x="7698172" y="1860827"/>
            <a:chExt cx="2046398" cy="794493"/>
          </a:xfrm>
        </p:grpSpPr>
        <p:sp>
          <p:nvSpPr>
            <p:cNvPr id="410" name="Ellipse 409">
              <a:extLst>
                <a:ext uri="{FF2B5EF4-FFF2-40B4-BE49-F238E27FC236}">
                  <a16:creationId xmlns:a16="http://schemas.microsoft.com/office/drawing/2014/main" id="{F270DDC4-5F4A-422C-A11A-6A2537121524}"/>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1" name="Ellipse 410">
              <a:extLst>
                <a:ext uri="{FF2B5EF4-FFF2-40B4-BE49-F238E27FC236}">
                  <a16:creationId xmlns:a16="http://schemas.microsoft.com/office/drawing/2014/main" id="{733AFB7D-F4E7-4BBD-A28B-D48718E592EE}"/>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2" name="Ellipse 411">
              <a:extLst>
                <a:ext uri="{FF2B5EF4-FFF2-40B4-BE49-F238E27FC236}">
                  <a16:creationId xmlns:a16="http://schemas.microsoft.com/office/drawing/2014/main" id="{46338556-16B1-4920-BB26-EF31250257E1}"/>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3" name="Ellipse 412">
              <a:extLst>
                <a:ext uri="{FF2B5EF4-FFF2-40B4-BE49-F238E27FC236}">
                  <a16:creationId xmlns:a16="http://schemas.microsoft.com/office/drawing/2014/main" id="{A989BD7E-EBB5-4FD6-9003-86B1B1BCA0DD}"/>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4" name="Ellipse 413">
              <a:extLst>
                <a:ext uri="{FF2B5EF4-FFF2-40B4-BE49-F238E27FC236}">
                  <a16:creationId xmlns:a16="http://schemas.microsoft.com/office/drawing/2014/main" id="{660F0352-CA9A-407A-8F34-8B99EA4D7173}"/>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5" name="Ellipse 414">
              <a:extLst>
                <a:ext uri="{FF2B5EF4-FFF2-40B4-BE49-F238E27FC236}">
                  <a16:creationId xmlns:a16="http://schemas.microsoft.com/office/drawing/2014/main" id="{41F63CD6-B579-4649-B389-B33C43B2637D}"/>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402" name="Gruppe 401">
            <a:extLst>
              <a:ext uri="{FF2B5EF4-FFF2-40B4-BE49-F238E27FC236}">
                <a16:creationId xmlns:a16="http://schemas.microsoft.com/office/drawing/2014/main" id="{BBCD4F5C-CE7E-4168-A21E-C023293FE903}"/>
              </a:ext>
            </a:extLst>
          </p:cNvPr>
          <p:cNvGrpSpPr/>
          <p:nvPr userDrawn="1"/>
        </p:nvGrpSpPr>
        <p:grpSpPr>
          <a:xfrm>
            <a:off x="6270980" y="2317062"/>
            <a:ext cx="2046398" cy="794493"/>
            <a:chOff x="6270980" y="1977069"/>
            <a:chExt cx="2046398" cy="794493"/>
          </a:xfrm>
        </p:grpSpPr>
        <p:sp>
          <p:nvSpPr>
            <p:cNvPr id="403" name="Ellipse 402">
              <a:extLst>
                <a:ext uri="{FF2B5EF4-FFF2-40B4-BE49-F238E27FC236}">
                  <a16:creationId xmlns:a16="http://schemas.microsoft.com/office/drawing/2014/main" id="{549A09DB-0CAB-40AC-9466-AB0D31C62650}"/>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4" name="Ellipse 403">
              <a:extLst>
                <a:ext uri="{FF2B5EF4-FFF2-40B4-BE49-F238E27FC236}">
                  <a16:creationId xmlns:a16="http://schemas.microsoft.com/office/drawing/2014/main" id="{76660E34-E935-42CA-A4E0-98198D2AF10E}"/>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5" name="Ellipse 404">
              <a:extLst>
                <a:ext uri="{FF2B5EF4-FFF2-40B4-BE49-F238E27FC236}">
                  <a16:creationId xmlns:a16="http://schemas.microsoft.com/office/drawing/2014/main" id="{C6B804D5-93C9-4B96-91CE-CB049CD80C51}"/>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6" name="Ellipse 405">
              <a:extLst>
                <a:ext uri="{FF2B5EF4-FFF2-40B4-BE49-F238E27FC236}">
                  <a16:creationId xmlns:a16="http://schemas.microsoft.com/office/drawing/2014/main" id="{2BE294E7-7F92-4AEC-BD2C-AC06B8CFAB0E}"/>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7" name="Ellipse 406">
              <a:extLst>
                <a:ext uri="{FF2B5EF4-FFF2-40B4-BE49-F238E27FC236}">
                  <a16:creationId xmlns:a16="http://schemas.microsoft.com/office/drawing/2014/main" id="{E881BD8C-4992-428B-9BE0-DA6B564DFC2A}"/>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Ellipse 407">
              <a:extLst>
                <a:ext uri="{FF2B5EF4-FFF2-40B4-BE49-F238E27FC236}">
                  <a16:creationId xmlns:a16="http://schemas.microsoft.com/office/drawing/2014/main" id="{661A7E59-9B48-4EEA-AB1B-ED5E9A7989E2}"/>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986" name="Gruppe 985">
            <a:extLst>
              <a:ext uri="{FF2B5EF4-FFF2-40B4-BE49-F238E27FC236}">
                <a16:creationId xmlns:a16="http://schemas.microsoft.com/office/drawing/2014/main" id="{29DF4ADD-E9D0-4640-85BD-29A6072E9975}"/>
              </a:ext>
            </a:extLst>
          </p:cNvPr>
          <p:cNvGrpSpPr>
            <a:grpSpLocks noChangeAspect="1"/>
          </p:cNvGrpSpPr>
          <p:nvPr userDrawn="1"/>
        </p:nvGrpSpPr>
        <p:grpSpPr>
          <a:xfrm>
            <a:off x="5979654" y="3766675"/>
            <a:ext cx="5469784" cy="2055245"/>
            <a:chOff x="1555638" y="3004456"/>
            <a:chExt cx="8187846" cy="3076544"/>
          </a:xfrm>
        </p:grpSpPr>
        <p:grpSp>
          <p:nvGrpSpPr>
            <p:cNvPr id="987" name="Gruppe 986">
              <a:extLst>
                <a:ext uri="{FF2B5EF4-FFF2-40B4-BE49-F238E27FC236}">
                  <a16:creationId xmlns:a16="http://schemas.microsoft.com/office/drawing/2014/main" id="{FC26A337-80EB-406B-A10C-9ECBD8932312}"/>
                </a:ext>
              </a:extLst>
            </p:cNvPr>
            <p:cNvGrpSpPr/>
            <p:nvPr/>
          </p:nvGrpSpPr>
          <p:grpSpPr>
            <a:xfrm flipH="1">
              <a:off x="3642164" y="4610371"/>
              <a:ext cx="710658" cy="850217"/>
              <a:chOff x="1610213" y="4933721"/>
              <a:chExt cx="1169253" cy="1099213"/>
            </a:xfrm>
          </p:grpSpPr>
          <p:grpSp>
            <p:nvGrpSpPr>
              <p:cNvPr id="1545" name="Gruppe 1544">
                <a:extLst>
                  <a:ext uri="{FF2B5EF4-FFF2-40B4-BE49-F238E27FC236}">
                    <a16:creationId xmlns:a16="http://schemas.microsoft.com/office/drawing/2014/main" id="{A2E3FC3D-482B-4559-8C44-66A0320B4DBB}"/>
                  </a:ext>
                </a:extLst>
              </p:cNvPr>
              <p:cNvGrpSpPr/>
              <p:nvPr/>
            </p:nvGrpSpPr>
            <p:grpSpPr>
              <a:xfrm>
                <a:off x="2145228" y="5613320"/>
                <a:ext cx="165543" cy="419614"/>
                <a:chOff x="4852454" y="2916519"/>
                <a:chExt cx="278597" cy="366599"/>
              </a:xfrm>
            </p:grpSpPr>
            <p:sp>
              <p:nvSpPr>
                <p:cNvPr id="1551" name="Rektangel 1550">
                  <a:extLst>
                    <a:ext uri="{FF2B5EF4-FFF2-40B4-BE49-F238E27FC236}">
                      <a16:creationId xmlns:a16="http://schemas.microsoft.com/office/drawing/2014/main" id="{C93B264C-3AF0-4E42-9C27-2F0EE2764C8A}"/>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2" name="Rektangel: afrundede hjørner 1551">
                  <a:extLst>
                    <a:ext uri="{FF2B5EF4-FFF2-40B4-BE49-F238E27FC236}">
                      <a16:creationId xmlns:a16="http://schemas.microsoft.com/office/drawing/2014/main" id="{CD3C570A-3AC9-40EF-8955-8A06FD013ECE}"/>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546" name="Ellipse 1545">
                <a:extLst>
                  <a:ext uri="{FF2B5EF4-FFF2-40B4-BE49-F238E27FC236}">
                    <a16:creationId xmlns:a16="http://schemas.microsoft.com/office/drawing/2014/main" id="{F22EF257-D7CC-47C8-A9EA-842BC63CAAB5}"/>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7" name="Ellipse 1546">
                <a:extLst>
                  <a:ext uri="{FF2B5EF4-FFF2-40B4-BE49-F238E27FC236}">
                    <a16:creationId xmlns:a16="http://schemas.microsoft.com/office/drawing/2014/main" id="{7A3D925C-C238-4F92-AE59-DA95D071BC6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8" name="Ellipse 1547">
                <a:extLst>
                  <a:ext uri="{FF2B5EF4-FFF2-40B4-BE49-F238E27FC236}">
                    <a16:creationId xmlns:a16="http://schemas.microsoft.com/office/drawing/2014/main" id="{E105A605-DF02-4F05-B1A0-CD288856BA2B}"/>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9" name="Ellipse 1548">
                <a:extLst>
                  <a:ext uri="{FF2B5EF4-FFF2-40B4-BE49-F238E27FC236}">
                    <a16:creationId xmlns:a16="http://schemas.microsoft.com/office/drawing/2014/main" id="{057FE4E1-4BD4-4CD5-8FFF-C65D8C901884}"/>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0" name="Ellipse 1549">
                <a:extLst>
                  <a:ext uri="{FF2B5EF4-FFF2-40B4-BE49-F238E27FC236}">
                    <a16:creationId xmlns:a16="http://schemas.microsoft.com/office/drawing/2014/main" id="{48FB07C0-46FD-4BC5-B50F-D188DDEC28AF}"/>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88" name="Gruppe 987">
              <a:extLst>
                <a:ext uri="{FF2B5EF4-FFF2-40B4-BE49-F238E27FC236}">
                  <a16:creationId xmlns:a16="http://schemas.microsoft.com/office/drawing/2014/main" id="{19FD6E1E-4FFE-4BC6-A492-16A61BBA1A9D}"/>
                </a:ext>
              </a:extLst>
            </p:cNvPr>
            <p:cNvGrpSpPr/>
            <p:nvPr/>
          </p:nvGrpSpPr>
          <p:grpSpPr>
            <a:xfrm flipH="1">
              <a:off x="1555638" y="4882352"/>
              <a:ext cx="1169253" cy="1099213"/>
              <a:chOff x="1610213" y="4933721"/>
              <a:chExt cx="1169253" cy="1099213"/>
            </a:xfrm>
          </p:grpSpPr>
          <p:grpSp>
            <p:nvGrpSpPr>
              <p:cNvPr id="1537" name="Gruppe 1536">
                <a:extLst>
                  <a:ext uri="{FF2B5EF4-FFF2-40B4-BE49-F238E27FC236}">
                    <a16:creationId xmlns:a16="http://schemas.microsoft.com/office/drawing/2014/main" id="{A97C3891-16CC-4713-ACAB-983E47B54F60}"/>
                  </a:ext>
                </a:extLst>
              </p:cNvPr>
              <p:cNvGrpSpPr/>
              <p:nvPr/>
            </p:nvGrpSpPr>
            <p:grpSpPr>
              <a:xfrm>
                <a:off x="2145228" y="5613320"/>
                <a:ext cx="165543" cy="419614"/>
                <a:chOff x="4852454" y="2916519"/>
                <a:chExt cx="278597" cy="366599"/>
              </a:xfrm>
            </p:grpSpPr>
            <p:sp>
              <p:nvSpPr>
                <p:cNvPr id="1543" name="Rektangel 1542">
                  <a:extLst>
                    <a:ext uri="{FF2B5EF4-FFF2-40B4-BE49-F238E27FC236}">
                      <a16:creationId xmlns:a16="http://schemas.microsoft.com/office/drawing/2014/main" id="{C2593D32-1577-433D-8661-42D407B39CCA}"/>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4" name="Rektangel: afrundede hjørner 1543">
                  <a:extLst>
                    <a:ext uri="{FF2B5EF4-FFF2-40B4-BE49-F238E27FC236}">
                      <a16:creationId xmlns:a16="http://schemas.microsoft.com/office/drawing/2014/main" id="{DF7D0025-5E1C-4DB3-83BB-C575CE34DBD5}"/>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538" name="Ellipse 1537">
                <a:extLst>
                  <a:ext uri="{FF2B5EF4-FFF2-40B4-BE49-F238E27FC236}">
                    <a16:creationId xmlns:a16="http://schemas.microsoft.com/office/drawing/2014/main" id="{0516620D-625D-4696-962E-A5F83F71EB0C}"/>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9" name="Ellipse 1538">
                <a:extLst>
                  <a:ext uri="{FF2B5EF4-FFF2-40B4-BE49-F238E27FC236}">
                    <a16:creationId xmlns:a16="http://schemas.microsoft.com/office/drawing/2014/main" id="{7C561D4D-28BA-482D-8E3C-C71EDE416BB1}"/>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0" name="Ellipse 1539">
                <a:extLst>
                  <a:ext uri="{FF2B5EF4-FFF2-40B4-BE49-F238E27FC236}">
                    <a16:creationId xmlns:a16="http://schemas.microsoft.com/office/drawing/2014/main" id="{135D7A2F-1AB1-48F3-BF80-A91F0C514101}"/>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1" name="Ellipse 1540">
                <a:extLst>
                  <a:ext uri="{FF2B5EF4-FFF2-40B4-BE49-F238E27FC236}">
                    <a16:creationId xmlns:a16="http://schemas.microsoft.com/office/drawing/2014/main" id="{51F29FB4-1D01-4BF1-B968-12210E7621B2}"/>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42" name="Ellipse 1541">
                <a:extLst>
                  <a:ext uri="{FF2B5EF4-FFF2-40B4-BE49-F238E27FC236}">
                    <a16:creationId xmlns:a16="http://schemas.microsoft.com/office/drawing/2014/main" id="{A1562239-857E-4FC2-BFC0-11479A76CAB4}"/>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89" name="Gruppe 988">
              <a:extLst>
                <a:ext uri="{FF2B5EF4-FFF2-40B4-BE49-F238E27FC236}">
                  <a16:creationId xmlns:a16="http://schemas.microsoft.com/office/drawing/2014/main" id="{BB73338B-C398-4580-B5AA-C90DC436F3CC}"/>
                </a:ext>
              </a:extLst>
            </p:cNvPr>
            <p:cNvGrpSpPr/>
            <p:nvPr/>
          </p:nvGrpSpPr>
          <p:grpSpPr>
            <a:xfrm>
              <a:off x="2199991" y="4956747"/>
              <a:ext cx="2185717" cy="1019561"/>
              <a:chOff x="1301751" y="4539266"/>
              <a:chExt cx="2540922" cy="1160633"/>
            </a:xfrm>
          </p:grpSpPr>
          <p:sp>
            <p:nvSpPr>
              <p:cNvPr id="1481" name="Rektangel 1480">
                <a:extLst>
                  <a:ext uri="{FF2B5EF4-FFF2-40B4-BE49-F238E27FC236}">
                    <a16:creationId xmlns:a16="http://schemas.microsoft.com/office/drawing/2014/main" id="{003EDE3B-BBAE-49CA-A63D-81DAC76C590C}"/>
                  </a:ext>
                </a:extLst>
              </p:cNvPr>
              <p:cNvSpPr/>
              <p:nvPr/>
            </p:nvSpPr>
            <p:spPr>
              <a:xfrm>
                <a:off x="2616201" y="4837855"/>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82" name="Gruppe 1481">
                <a:extLst>
                  <a:ext uri="{FF2B5EF4-FFF2-40B4-BE49-F238E27FC236}">
                    <a16:creationId xmlns:a16="http://schemas.microsoft.com/office/drawing/2014/main" id="{CE03396B-C23E-4796-BE2F-9588CD01F1D4}"/>
                  </a:ext>
                </a:extLst>
              </p:cNvPr>
              <p:cNvGrpSpPr/>
              <p:nvPr/>
            </p:nvGrpSpPr>
            <p:grpSpPr>
              <a:xfrm>
                <a:off x="3068357" y="5058181"/>
                <a:ext cx="45719" cy="171705"/>
                <a:chOff x="4852454" y="2916519"/>
                <a:chExt cx="278597" cy="366599"/>
              </a:xfrm>
            </p:grpSpPr>
            <p:sp>
              <p:nvSpPr>
                <p:cNvPr id="1535" name="Rektangel 1534">
                  <a:extLst>
                    <a:ext uri="{FF2B5EF4-FFF2-40B4-BE49-F238E27FC236}">
                      <a16:creationId xmlns:a16="http://schemas.microsoft.com/office/drawing/2014/main" id="{4D716B56-A185-4D2B-B8C0-996030ECEE20}"/>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6" name="Rektangel: afrundede hjørner 1535">
                  <a:extLst>
                    <a:ext uri="{FF2B5EF4-FFF2-40B4-BE49-F238E27FC236}">
                      <a16:creationId xmlns:a16="http://schemas.microsoft.com/office/drawing/2014/main" id="{52C2AEE8-3E06-4BD7-B0C7-A5DB5A2AE73C}"/>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83" name="Rektangel 1482">
                <a:extLst>
                  <a:ext uri="{FF2B5EF4-FFF2-40B4-BE49-F238E27FC236}">
                    <a16:creationId xmlns:a16="http://schemas.microsoft.com/office/drawing/2014/main" id="{795076BB-7A65-45B0-8BBD-CA6C70627D8F}"/>
                  </a:ext>
                </a:extLst>
              </p:cNvPr>
              <p:cNvSpPr/>
              <p:nvPr/>
            </p:nvSpPr>
            <p:spPr>
              <a:xfrm>
                <a:off x="2616201" y="5146908"/>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4" name="Ellipse 1483">
                <a:extLst>
                  <a:ext uri="{FF2B5EF4-FFF2-40B4-BE49-F238E27FC236}">
                    <a16:creationId xmlns:a16="http://schemas.microsoft.com/office/drawing/2014/main" id="{C8F19F26-3903-4666-9338-E21235E3C22F}"/>
                  </a:ext>
                </a:extLst>
              </p:cNvPr>
              <p:cNvSpPr/>
              <p:nvPr/>
            </p:nvSpPr>
            <p:spPr>
              <a:xfrm>
                <a:off x="3036544" y="5466105"/>
                <a:ext cx="80273" cy="7538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5" name="Ellipse 1484">
                <a:extLst>
                  <a:ext uri="{FF2B5EF4-FFF2-40B4-BE49-F238E27FC236}">
                    <a16:creationId xmlns:a16="http://schemas.microsoft.com/office/drawing/2014/main" id="{FCC090FE-456D-46CF-8F54-A4D17D1F19DA}"/>
                  </a:ext>
                </a:extLst>
              </p:cNvPr>
              <p:cNvSpPr/>
              <p:nvPr/>
            </p:nvSpPr>
            <p:spPr>
              <a:xfrm>
                <a:off x="2993094" y="5393088"/>
                <a:ext cx="149555" cy="9679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6" name="Rektangel 1485">
                <a:extLst>
                  <a:ext uri="{FF2B5EF4-FFF2-40B4-BE49-F238E27FC236}">
                    <a16:creationId xmlns:a16="http://schemas.microsoft.com/office/drawing/2014/main" id="{6DA1DAD9-2A07-4924-AC6D-150C0D483F26}"/>
                  </a:ext>
                </a:extLst>
              </p:cNvPr>
              <p:cNvSpPr/>
              <p:nvPr/>
            </p:nvSpPr>
            <p:spPr>
              <a:xfrm>
                <a:off x="2616201" y="5460725"/>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7" name="Rektangel 1486">
                <a:extLst>
                  <a:ext uri="{FF2B5EF4-FFF2-40B4-BE49-F238E27FC236}">
                    <a16:creationId xmlns:a16="http://schemas.microsoft.com/office/drawing/2014/main" id="{8EB91C25-A44F-4B40-B02B-A0083A4A685B}"/>
                  </a:ext>
                </a:extLst>
              </p:cNvPr>
              <p:cNvSpPr/>
              <p:nvPr/>
            </p:nvSpPr>
            <p:spPr>
              <a:xfrm>
                <a:off x="2616201" y="5541721"/>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8" name="Rektangel 1487">
                <a:extLst>
                  <a:ext uri="{FF2B5EF4-FFF2-40B4-BE49-F238E27FC236}">
                    <a16:creationId xmlns:a16="http://schemas.microsoft.com/office/drawing/2014/main" id="{B52853A3-3A4B-4815-8F62-6FEACDCB07F9}"/>
                  </a:ext>
                </a:extLst>
              </p:cNvPr>
              <p:cNvSpPr/>
              <p:nvPr/>
            </p:nvSpPr>
            <p:spPr>
              <a:xfrm>
                <a:off x="2616201" y="5230121"/>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9" name="Rektangel 1488">
                <a:extLst>
                  <a:ext uri="{FF2B5EF4-FFF2-40B4-BE49-F238E27FC236}">
                    <a16:creationId xmlns:a16="http://schemas.microsoft.com/office/drawing/2014/main" id="{465F7D9A-FEB8-448B-B1E0-2A5AC035054D}"/>
                  </a:ext>
                </a:extLst>
              </p:cNvPr>
              <p:cNvSpPr/>
              <p:nvPr/>
            </p:nvSpPr>
            <p:spPr>
              <a:xfrm>
                <a:off x="2616201" y="4924904"/>
                <a:ext cx="501650" cy="36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490" name="Gruppe 1489">
                <a:extLst>
                  <a:ext uri="{FF2B5EF4-FFF2-40B4-BE49-F238E27FC236}">
                    <a16:creationId xmlns:a16="http://schemas.microsoft.com/office/drawing/2014/main" id="{DFF9237E-6CA6-4F75-8E0C-385D451D5FF0}"/>
                  </a:ext>
                </a:extLst>
              </p:cNvPr>
              <p:cNvGrpSpPr/>
              <p:nvPr/>
            </p:nvGrpSpPr>
            <p:grpSpPr>
              <a:xfrm>
                <a:off x="1301751" y="4539266"/>
                <a:ext cx="1816100" cy="1160633"/>
                <a:chOff x="1301750" y="4539266"/>
                <a:chExt cx="2703513" cy="1160633"/>
              </a:xfrm>
            </p:grpSpPr>
            <p:sp>
              <p:nvSpPr>
                <p:cNvPr id="1529" name="Rektangel: afrundede hjørner 1528">
                  <a:extLst>
                    <a:ext uri="{FF2B5EF4-FFF2-40B4-BE49-F238E27FC236}">
                      <a16:creationId xmlns:a16="http://schemas.microsoft.com/office/drawing/2014/main" id="{4318D866-F4F1-49E9-89CE-1B3541B66D24}"/>
                    </a:ext>
                  </a:extLst>
                </p:cNvPr>
                <p:cNvSpPr/>
                <p:nvPr/>
              </p:nvSpPr>
              <p:spPr>
                <a:xfrm>
                  <a:off x="1301750" y="4539266"/>
                  <a:ext cx="1399019" cy="753249"/>
                </a:xfrm>
                <a:prstGeom prst="roundRect">
                  <a:avLst>
                    <a:gd name="adj" fmla="val 50000"/>
                  </a:avLst>
                </a:prstGeom>
                <a:solidFill>
                  <a:srgbClr val="646464"/>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530" name="Rektangel 1529">
                  <a:extLst>
                    <a:ext uri="{FF2B5EF4-FFF2-40B4-BE49-F238E27FC236}">
                      <a16:creationId xmlns:a16="http://schemas.microsoft.com/office/drawing/2014/main" id="{6D7F2756-1200-4612-A7FB-5EC7AF57750C}"/>
                    </a:ext>
                  </a:extLst>
                </p:cNvPr>
                <p:cNvSpPr/>
                <p:nvPr/>
              </p:nvSpPr>
              <p:spPr>
                <a:xfrm>
                  <a:off x="2006600" y="4539267"/>
                  <a:ext cx="1555750" cy="1160632"/>
                </a:xfrm>
                <a:prstGeom prst="rect">
                  <a:avLst/>
                </a:prstGeom>
                <a:gradFill>
                  <a:gsLst>
                    <a:gs pos="63000">
                      <a:srgbClr val="646464"/>
                    </a:gs>
                    <a:gs pos="31000">
                      <a:srgbClr val="585858"/>
                    </a:gs>
                    <a:gs pos="0">
                      <a:srgbClr val="646464"/>
                    </a:gs>
                    <a:gs pos="100000">
                      <a:srgbClr val="64646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31" name="Rektangel 1530">
                  <a:extLst>
                    <a:ext uri="{FF2B5EF4-FFF2-40B4-BE49-F238E27FC236}">
                      <a16:creationId xmlns:a16="http://schemas.microsoft.com/office/drawing/2014/main" id="{5E3EC3D8-5A8C-4A7B-8410-5E72B409319F}"/>
                    </a:ext>
                  </a:extLst>
                </p:cNvPr>
                <p:cNvSpPr/>
                <p:nvPr/>
              </p:nvSpPr>
              <p:spPr>
                <a:xfrm>
                  <a:off x="1301750" y="4946649"/>
                  <a:ext cx="704850" cy="753249"/>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532" name="Lige forbindelse 1531">
                  <a:extLst>
                    <a:ext uri="{FF2B5EF4-FFF2-40B4-BE49-F238E27FC236}">
                      <a16:creationId xmlns:a16="http://schemas.microsoft.com/office/drawing/2014/main" id="{2B229DBB-EF93-46AE-A37A-9F13C5A2ED1C}"/>
                    </a:ext>
                  </a:extLst>
                </p:cNvPr>
                <p:cNvCxnSpPr>
                  <a:cxnSpLocks/>
                  <a:stCxn id="1529" idx="1"/>
                </p:cNvCxnSpPr>
                <p:nvPr/>
              </p:nvCxnSpPr>
              <p:spPr>
                <a:xfrm>
                  <a:off x="1301750" y="4915891"/>
                  <a:ext cx="0" cy="78400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33" name="Retvinklet trekant 1532">
                  <a:extLst>
                    <a:ext uri="{FF2B5EF4-FFF2-40B4-BE49-F238E27FC236}">
                      <a16:creationId xmlns:a16="http://schemas.microsoft.com/office/drawing/2014/main" id="{40497C40-CC6A-41A1-AA86-409297CCE623}"/>
                    </a:ext>
                  </a:extLst>
                </p:cNvPr>
                <p:cNvSpPr/>
                <p:nvPr/>
              </p:nvSpPr>
              <p:spPr>
                <a:xfrm rot="5400000">
                  <a:off x="3203492" y="4898127"/>
                  <a:ext cx="1160629" cy="442913"/>
                </a:xfrm>
                <a:prstGeom prst="rtTriangle">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cxnSp>
              <p:nvCxnSpPr>
                <p:cNvPr id="1534" name="Lige forbindelse 1533">
                  <a:extLst>
                    <a:ext uri="{FF2B5EF4-FFF2-40B4-BE49-F238E27FC236}">
                      <a16:creationId xmlns:a16="http://schemas.microsoft.com/office/drawing/2014/main" id="{11D2D4E1-7982-4345-8324-2260B19A6F40}"/>
                    </a:ext>
                  </a:extLst>
                </p:cNvPr>
                <p:cNvCxnSpPr>
                  <a:cxnSpLocks/>
                </p:cNvCxnSpPr>
                <p:nvPr/>
              </p:nvCxnSpPr>
              <p:spPr>
                <a:xfrm>
                  <a:off x="2006600" y="4539266"/>
                  <a:ext cx="1998663"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91" name="Rektangel 1490">
                <a:extLst>
                  <a:ext uri="{FF2B5EF4-FFF2-40B4-BE49-F238E27FC236}">
                    <a16:creationId xmlns:a16="http://schemas.microsoft.com/office/drawing/2014/main" id="{1287AC5B-DB22-4F11-9F3B-4BB06308D426}"/>
                  </a:ext>
                </a:extLst>
              </p:cNvPr>
              <p:cNvSpPr/>
              <p:nvPr/>
            </p:nvSpPr>
            <p:spPr>
              <a:xfrm>
                <a:off x="3341023" y="4539267"/>
                <a:ext cx="501650" cy="1160632"/>
              </a:xfrm>
              <a:prstGeom prst="rect">
                <a:avLst/>
              </a:prstGeom>
              <a:gradFill>
                <a:gsLst>
                  <a:gs pos="63000">
                    <a:srgbClr val="646464"/>
                  </a:gs>
                  <a:gs pos="31000">
                    <a:srgbClr val="585858"/>
                  </a:gs>
                  <a:gs pos="0">
                    <a:srgbClr val="646464"/>
                  </a:gs>
                  <a:gs pos="100000">
                    <a:srgbClr val="64646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92" name="Lige forbindelse 1491">
                <a:extLst>
                  <a:ext uri="{FF2B5EF4-FFF2-40B4-BE49-F238E27FC236}">
                    <a16:creationId xmlns:a16="http://schemas.microsoft.com/office/drawing/2014/main" id="{3CE57A74-89AB-46D7-931E-C0814B256FB8}"/>
                  </a:ext>
                </a:extLst>
              </p:cNvPr>
              <p:cNvCxnSpPr>
                <a:cxnSpLocks/>
              </p:cNvCxnSpPr>
              <p:nvPr/>
            </p:nvCxnSpPr>
            <p:spPr>
              <a:xfrm>
                <a:off x="3341023" y="4539266"/>
                <a:ext cx="50165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93" name="Rektangel 1492">
                <a:extLst>
                  <a:ext uri="{FF2B5EF4-FFF2-40B4-BE49-F238E27FC236}">
                    <a16:creationId xmlns:a16="http://schemas.microsoft.com/office/drawing/2014/main" id="{5D0B2647-A614-4881-A4FB-458233884446}"/>
                  </a:ext>
                </a:extLst>
              </p:cNvPr>
              <p:cNvSpPr/>
              <p:nvPr/>
            </p:nvSpPr>
            <p:spPr>
              <a:xfrm>
                <a:off x="1423856"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4" name="Rektangel 1493">
                <a:extLst>
                  <a:ext uri="{FF2B5EF4-FFF2-40B4-BE49-F238E27FC236}">
                    <a16:creationId xmlns:a16="http://schemas.microsoft.com/office/drawing/2014/main" id="{C1E3F4EE-FD12-4982-B531-A1E89F9998F6}"/>
                  </a:ext>
                </a:extLst>
              </p:cNvPr>
              <p:cNvSpPr/>
              <p:nvPr/>
            </p:nvSpPr>
            <p:spPr>
              <a:xfrm>
                <a:off x="1562149"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5" name="Rektangel 1494">
                <a:extLst>
                  <a:ext uri="{FF2B5EF4-FFF2-40B4-BE49-F238E27FC236}">
                    <a16:creationId xmlns:a16="http://schemas.microsoft.com/office/drawing/2014/main" id="{E3C7FBF8-86BB-4318-9497-23BF955B6863}"/>
                  </a:ext>
                </a:extLst>
              </p:cNvPr>
              <p:cNvSpPr/>
              <p:nvPr/>
            </p:nvSpPr>
            <p:spPr>
              <a:xfrm>
                <a:off x="1755402"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6" name="Rektangel 1495">
                <a:extLst>
                  <a:ext uri="{FF2B5EF4-FFF2-40B4-BE49-F238E27FC236}">
                    <a16:creationId xmlns:a16="http://schemas.microsoft.com/office/drawing/2014/main" id="{AF3CF836-704E-4D3E-BE81-80E61C838086}"/>
                  </a:ext>
                </a:extLst>
              </p:cNvPr>
              <p:cNvSpPr/>
              <p:nvPr/>
            </p:nvSpPr>
            <p:spPr>
              <a:xfrm>
                <a:off x="1838735"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7" name="Rektangel 1496">
                <a:extLst>
                  <a:ext uri="{FF2B5EF4-FFF2-40B4-BE49-F238E27FC236}">
                    <a16:creationId xmlns:a16="http://schemas.microsoft.com/office/drawing/2014/main" id="{AEB6850D-419A-4406-9F1D-5328A4DBB6D8}"/>
                  </a:ext>
                </a:extLst>
              </p:cNvPr>
              <p:cNvSpPr/>
              <p:nvPr/>
            </p:nvSpPr>
            <p:spPr>
              <a:xfrm>
                <a:off x="2253614"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8" name="Rektangel 1497">
                <a:extLst>
                  <a:ext uri="{FF2B5EF4-FFF2-40B4-BE49-F238E27FC236}">
                    <a16:creationId xmlns:a16="http://schemas.microsoft.com/office/drawing/2014/main" id="{BC44FC20-7060-44F4-9627-1EF1FBB57DC2}"/>
                  </a:ext>
                </a:extLst>
              </p:cNvPr>
              <p:cNvSpPr/>
              <p:nvPr/>
            </p:nvSpPr>
            <p:spPr>
              <a:xfrm>
                <a:off x="1977028"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99" name="Rektangel 1498">
                <a:extLst>
                  <a:ext uri="{FF2B5EF4-FFF2-40B4-BE49-F238E27FC236}">
                    <a16:creationId xmlns:a16="http://schemas.microsoft.com/office/drawing/2014/main" id="{2E0ED860-D01F-4912-91C3-6A2FFE39A169}"/>
                  </a:ext>
                </a:extLst>
              </p:cNvPr>
              <p:cNvSpPr/>
              <p:nvPr/>
            </p:nvSpPr>
            <p:spPr>
              <a:xfrm>
                <a:off x="2391907"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0" name="Rektangel 1499">
                <a:extLst>
                  <a:ext uri="{FF2B5EF4-FFF2-40B4-BE49-F238E27FC236}">
                    <a16:creationId xmlns:a16="http://schemas.microsoft.com/office/drawing/2014/main" id="{B9907D91-92BD-4E50-B4B9-E911AED3EF85}"/>
                  </a:ext>
                </a:extLst>
              </p:cNvPr>
              <p:cNvSpPr/>
              <p:nvPr/>
            </p:nvSpPr>
            <p:spPr>
              <a:xfrm>
                <a:off x="2497994"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1" name="Rektangel 1500">
                <a:extLst>
                  <a:ext uri="{FF2B5EF4-FFF2-40B4-BE49-F238E27FC236}">
                    <a16:creationId xmlns:a16="http://schemas.microsoft.com/office/drawing/2014/main" id="{AEDDE06B-D126-4F23-BAE0-72F7F10D5BF7}"/>
                  </a:ext>
                </a:extLst>
              </p:cNvPr>
              <p:cNvSpPr/>
              <p:nvPr/>
            </p:nvSpPr>
            <p:spPr>
              <a:xfrm>
                <a:off x="1423856"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2" name="Rektangel 1501">
                <a:extLst>
                  <a:ext uri="{FF2B5EF4-FFF2-40B4-BE49-F238E27FC236}">
                    <a16:creationId xmlns:a16="http://schemas.microsoft.com/office/drawing/2014/main" id="{0E98E241-DF87-480C-9E8F-E0CDEA8A696E}"/>
                  </a:ext>
                </a:extLst>
              </p:cNvPr>
              <p:cNvSpPr/>
              <p:nvPr/>
            </p:nvSpPr>
            <p:spPr>
              <a:xfrm>
                <a:off x="1510716"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3" name="Rektangel 1502">
                <a:extLst>
                  <a:ext uri="{FF2B5EF4-FFF2-40B4-BE49-F238E27FC236}">
                    <a16:creationId xmlns:a16="http://schemas.microsoft.com/office/drawing/2014/main" id="{83C4BF23-6C95-4697-9220-D72A215C7D17}"/>
                  </a:ext>
                </a:extLst>
              </p:cNvPr>
              <p:cNvSpPr/>
              <p:nvPr/>
            </p:nvSpPr>
            <p:spPr>
              <a:xfrm>
                <a:off x="2253614"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4" name="Rektangel 1503">
                <a:extLst>
                  <a:ext uri="{FF2B5EF4-FFF2-40B4-BE49-F238E27FC236}">
                    <a16:creationId xmlns:a16="http://schemas.microsoft.com/office/drawing/2014/main" id="{E0DC4B39-5EC3-4651-AACF-3C55EC3C32CA}"/>
                  </a:ext>
                </a:extLst>
              </p:cNvPr>
              <p:cNvSpPr/>
              <p:nvPr/>
            </p:nvSpPr>
            <p:spPr>
              <a:xfrm>
                <a:off x="1977028"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5" name="Rektangel 1504">
                <a:extLst>
                  <a:ext uri="{FF2B5EF4-FFF2-40B4-BE49-F238E27FC236}">
                    <a16:creationId xmlns:a16="http://schemas.microsoft.com/office/drawing/2014/main" id="{14F40209-F69E-4F46-9CE3-0A3D1629CC63}"/>
                  </a:ext>
                </a:extLst>
              </p:cNvPr>
              <p:cNvSpPr/>
              <p:nvPr/>
            </p:nvSpPr>
            <p:spPr>
              <a:xfrm>
                <a:off x="2653707"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6" name="Rektangel 1505">
                <a:extLst>
                  <a:ext uri="{FF2B5EF4-FFF2-40B4-BE49-F238E27FC236}">
                    <a16:creationId xmlns:a16="http://schemas.microsoft.com/office/drawing/2014/main" id="{5F190E8E-F113-4C1F-A141-472356A64F69}"/>
                  </a:ext>
                </a:extLst>
              </p:cNvPr>
              <p:cNvSpPr/>
              <p:nvPr/>
            </p:nvSpPr>
            <p:spPr>
              <a:xfrm>
                <a:off x="2497994"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7" name="Rektangel 1506">
                <a:extLst>
                  <a:ext uri="{FF2B5EF4-FFF2-40B4-BE49-F238E27FC236}">
                    <a16:creationId xmlns:a16="http://schemas.microsoft.com/office/drawing/2014/main" id="{7384EB8B-723B-4925-8854-106D88E20A57}"/>
                  </a:ext>
                </a:extLst>
              </p:cNvPr>
              <p:cNvSpPr/>
              <p:nvPr/>
            </p:nvSpPr>
            <p:spPr>
              <a:xfrm>
                <a:off x="1755402"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8" name="Rektangel 1507">
                <a:extLst>
                  <a:ext uri="{FF2B5EF4-FFF2-40B4-BE49-F238E27FC236}">
                    <a16:creationId xmlns:a16="http://schemas.microsoft.com/office/drawing/2014/main" id="{6AE4ED7F-7BA0-4ED1-A169-681CCC3A929E}"/>
                  </a:ext>
                </a:extLst>
              </p:cNvPr>
              <p:cNvSpPr/>
              <p:nvPr/>
            </p:nvSpPr>
            <p:spPr>
              <a:xfrm>
                <a:off x="1627056"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09" name="Rektangel 1508">
                <a:extLst>
                  <a:ext uri="{FF2B5EF4-FFF2-40B4-BE49-F238E27FC236}">
                    <a16:creationId xmlns:a16="http://schemas.microsoft.com/office/drawing/2014/main" id="{6397C1AF-ABEE-4DED-AACF-BB32CBF5C961}"/>
                  </a:ext>
                </a:extLst>
              </p:cNvPr>
              <p:cNvSpPr/>
              <p:nvPr/>
            </p:nvSpPr>
            <p:spPr>
              <a:xfrm>
                <a:off x="1713916"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0" name="Rektangel 1509">
                <a:extLst>
                  <a:ext uri="{FF2B5EF4-FFF2-40B4-BE49-F238E27FC236}">
                    <a16:creationId xmlns:a16="http://schemas.microsoft.com/office/drawing/2014/main" id="{245431BB-9118-48AB-91EE-D8F32699BB95}"/>
                  </a:ext>
                </a:extLst>
              </p:cNvPr>
              <p:cNvSpPr/>
              <p:nvPr/>
            </p:nvSpPr>
            <p:spPr>
              <a:xfrm>
                <a:off x="2456814"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1" name="Rektangel 1510">
                <a:extLst>
                  <a:ext uri="{FF2B5EF4-FFF2-40B4-BE49-F238E27FC236}">
                    <a16:creationId xmlns:a16="http://schemas.microsoft.com/office/drawing/2014/main" id="{1F082636-4778-441C-B5A5-E68DEBAE6000}"/>
                  </a:ext>
                </a:extLst>
              </p:cNvPr>
              <p:cNvSpPr/>
              <p:nvPr/>
            </p:nvSpPr>
            <p:spPr>
              <a:xfrm>
                <a:off x="2180228"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2" name="Rektangel 1511">
                <a:extLst>
                  <a:ext uri="{FF2B5EF4-FFF2-40B4-BE49-F238E27FC236}">
                    <a16:creationId xmlns:a16="http://schemas.microsoft.com/office/drawing/2014/main" id="{EAF9F9B8-31B7-4DBB-B4F4-B528B4E10066}"/>
                  </a:ext>
                </a:extLst>
              </p:cNvPr>
              <p:cNvSpPr/>
              <p:nvPr/>
            </p:nvSpPr>
            <p:spPr>
              <a:xfrm>
                <a:off x="2856907"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3" name="Rektangel 1512">
                <a:extLst>
                  <a:ext uri="{FF2B5EF4-FFF2-40B4-BE49-F238E27FC236}">
                    <a16:creationId xmlns:a16="http://schemas.microsoft.com/office/drawing/2014/main" id="{05B98FE6-C501-4F65-9CE8-F3B7F19631F7}"/>
                  </a:ext>
                </a:extLst>
              </p:cNvPr>
              <p:cNvSpPr/>
              <p:nvPr/>
            </p:nvSpPr>
            <p:spPr>
              <a:xfrm>
                <a:off x="2701194" y="47000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4" name="Rektangel 1513">
                <a:extLst>
                  <a:ext uri="{FF2B5EF4-FFF2-40B4-BE49-F238E27FC236}">
                    <a16:creationId xmlns:a16="http://schemas.microsoft.com/office/drawing/2014/main" id="{EFBA006C-5C8F-43B7-9A0B-66C9A945D026}"/>
                  </a:ext>
                </a:extLst>
              </p:cNvPr>
              <p:cNvSpPr/>
              <p:nvPr/>
            </p:nvSpPr>
            <p:spPr>
              <a:xfrm>
                <a:off x="1958602" y="47000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5" name="Ellipse 1514">
                <a:extLst>
                  <a:ext uri="{FF2B5EF4-FFF2-40B4-BE49-F238E27FC236}">
                    <a16:creationId xmlns:a16="http://schemas.microsoft.com/office/drawing/2014/main" id="{A82AC859-7658-4798-BA7C-B6F112BA7D00}"/>
                  </a:ext>
                </a:extLst>
              </p:cNvPr>
              <p:cNvSpPr/>
              <p:nvPr/>
            </p:nvSpPr>
            <p:spPr>
              <a:xfrm>
                <a:off x="3064582" y="5032786"/>
                <a:ext cx="165723" cy="9108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6" name="Ellipse 1515">
                <a:extLst>
                  <a:ext uri="{FF2B5EF4-FFF2-40B4-BE49-F238E27FC236}">
                    <a16:creationId xmlns:a16="http://schemas.microsoft.com/office/drawing/2014/main" id="{9BC4DB81-3D4B-4AAF-856C-5069F9D48483}"/>
                  </a:ext>
                </a:extLst>
              </p:cNvPr>
              <p:cNvSpPr/>
              <p:nvPr/>
            </p:nvSpPr>
            <p:spPr>
              <a:xfrm>
                <a:off x="3010944" y="5020033"/>
                <a:ext cx="131706" cy="9295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7" name="Ellipse 1516">
                <a:extLst>
                  <a:ext uri="{FF2B5EF4-FFF2-40B4-BE49-F238E27FC236}">
                    <a16:creationId xmlns:a16="http://schemas.microsoft.com/office/drawing/2014/main" id="{E6546790-FE2B-4623-AF0E-F24B66CE2C36}"/>
                  </a:ext>
                </a:extLst>
              </p:cNvPr>
              <p:cNvSpPr/>
              <p:nvPr/>
            </p:nvSpPr>
            <p:spPr>
              <a:xfrm>
                <a:off x="3036544" y="4984212"/>
                <a:ext cx="114753" cy="91083"/>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8" name="Rektangel 1517">
                <a:extLst>
                  <a:ext uri="{FF2B5EF4-FFF2-40B4-BE49-F238E27FC236}">
                    <a16:creationId xmlns:a16="http://schemas.microsoft.com/office/drawing/2014/main" id="{9C90521D-C6CE-4661-A4D3-B40EC87F767A}"/>
                  </a:ext>
                </a:extLst>
              </p:cNvPr>
              <p:cNvSpPr/>
              <p:nvPr/>
            </p:nvSpPr>
            <p:spPr>
              <a:xfrm>
                <a:off x="3080370" y="5146446"/>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19" name="Rektangel 1518">
                <a:extLst>
                  <a:ext uri="{FF2B5EF4-FFF2-40B4-BE49-F238E27FC236}">
                    <a16:creationId xmlns:a16="http://schemas.microsoft.com/office/drawing/2014/main" id="{0A52176C-FDF2-4CC2-8DCD-48129633F989}"/>
                  </a:ext>
                </a:extLst>
              </p:cNvPr>
              <p:cNvSpPr/>
              <p:nvPr/>
            </p:nvSpPr>
            <p:spPr>
              <a:xfrm>
                <a:off x="3080370" y="5461011"/>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0" name="Rektangel 1519">
                <a:extLst>
                  <a:ext uri="{FF2B5EF4-FFF2-40B4-BE49-F238E27FC236}">
                    <a16:creationId xmlns:a16="http://schemas.microsoft.com/office/drawing/2014/main" id="{961048D5-1D60-480F-A226-8AC1063556EA}"/>
                  </a:ext>
                </a:extLst>
              </p:cNvPr>
              <p:cNvSpPr/>
              <p:nvPr/>
            </p:nvSpPr>
            <p:spPr>
              <a:xfrm>
                <a:off x="3080370" y="4838471"/>
                <a:ext cx="36000" cy="10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1" name="Rektangel 1520">
                <a:extLst>
                  <a:ext uri="{FF2B5EF4-FFF2-40B4-BE49-F238E27FC236}">
                    <a16:creationId xmlns:a16="http://schemas.microsoft.com/office/drawing/2014/main" id="{6E1567B5-E344-443D-BE60-258796B8B793}"/>
                  </a:ext>
                </a:extLst>
              </p:cNvPr>
              <p:cNvSpPr/>
              <p:nvPr/>
            </p:nvSpPr>
            <p:spPr>
              <a:xfrm>
                <a:off x="3395494"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2" name="Rektangel 1521">
                <a:extLst>
                  <a:ext uri="{FF2B5EF4-FFF2-40B4-BE49-F238E27FC236}">
                    <a16:creationId xmlns:a16="http://schemas.microsoft.com/office/drawing/2014/main" id="{8BCEA054-F616-4F3C-BEA9-2A97C4E7CC82}"/>
                  </a:ext>
                </a:extLst>
              </p:cNvPr>
              <p:cNvSpPr/>
              <p:nvPr/>
            </p:nvSpPr>
            <p:spPr>
              <a:xfrm>
                <a:off x="3478827" y="53232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3" name="Rektangel 1522">
                <a:extLst>
                  <a:ext uri="{FF2B5EF4-FFF2-40B4-BE49-F238E27FC236}">
                    <a16:creationId xmlns:a16="http://schemas.microsoft.com/office/drawing/2014/main" id="{B4A3893E-83E5-470C-8642-06FCEEC44CFF}"/>
                  </a:ext>
                </a:extLst>
              </p:cNvPr>
              <p:cNvSpPr/>
              <p:nvPr/>
            </p:nvSpPr>
            <p:spPr>
              <a:xfrm>
                <a:off x="3663350" y="53232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4" name="Rektangel 1523">
                <a:extLst>
                  <a:ext uri="{FF2B5EF4-FFF2-40B4-BE49-F238E27FC236}">
                    <a16:creationId xmlns:a16="http://schemas.microsoft.com/office/drawing/2014/main" id="{3355AD96-D93F-428D-A90F-A36F043482CA}"/>
                  </a:ext>
                </a:extLst>
              </p:cNvPr>
              <p:cNvSpPr/>
              <p:nvPr/>
            </p:nvSpPr>
            <p:spPr>
              <a:xfrm>
                <a:off x="3621412" y="50116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5" name="Rektangel 1524">
                <a:extLst>
                  <a:ext uri="{FF2B5EF4-FFF2-40B4-BE49-F238E27FC236}">
                    <a16:creationId xmlns:a16="http://schemas.microsoft.com/office/drawing/2014/main" id="{BB2B1872-1BFB-4B1E-960A-087EF0E8E292}"/>
                  </a:ext>
                </a:extLst>
              </p:cNvPr>
              <p:cNvSpPr/>
              <p:nvPr/>
            </p:nvSpPr>
            <p:spPr>
              <a:xfrm>
                <a:off x="3478827" y="5011674"/>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6" name="Rektangel 1525">
                <a:extLst>
                  <a:ext uri="{FF2B5EF4-FFF2-40B4-BE49-F238E27FC236}">
                    <a16:creationId xmlns:a16="http://schemas.microsoft.com/office/drawing/2014/main" id="{B53A2CB3-52CD-4BCF-A4C0-605810930A80}"/>
                  </a:ext>
                </a:extLst>
              </p:cNvPr>
              <p:cNvSpPr/>
              <p:nvPr/>
            </p:nvSpPr>
            <p:spPr>
              <a:xfrm>
                <a:off x="3621412"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7" name="Rektangel 1526">
                <a:extLst>
                  <a:ext uri="{FF2B5EF4-FFF2-40B4-BE49-F238E27FC236}">
                    <a16:creationId xmlns:a16="http://schemas.microsoft.com/office/drawing/2014/main" id="{C1CEC17E-651C-460C-A841-AFE0DBDFC0D1}"/>
                  </a:ext>
                </a:extLst>
              </p:cNvPr>
              <p:cNvSpPr/>
              <p:nvPr/>
            </p:nvSpPr>
            <p:spPr>
              <a:xfrm>
                <a:off x="3393403" y="4700074"/>
                <a:ext cx="80487"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28" name="Rektangel 1527">
                <a:extLst>
                  <a:ext uri="{FF2B5EF4-FFF2-40B4-BE49-F238E27FC236}">
                    <a16:creationId xmlns:a16="http://schemas.microsoft.com/office/drawing/2014/main" id="{EE3D0283-F3F0-45C5-B33F-F394BCB103FB}"/>
                  </a:ext>
                </a:extLst>
              </p:cNvPr>
              <p:cNvSpPr/>
              <p:nvPr/>
            </p:nvSpPr>
            <p:spPr>
              <a:xfrm>
                <a:off x="3478827" y="4702432"/>
                <a:ext cx="132602" cy="26083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6464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990" name="Gruppe 989">
              <a:extLst>
                <a:ext uri="{FF2B5EF4-FFF2-40B4-BE49-F238E27FC236}">
                  <a16:creationId xmlns:a16="http://schemas.microsoft.com/office/drawing/2014/main" id="{795DDC37-9A8D-4616-9FB0-3FFC0324F17A}"/>
                </a:ext>
              </a:extLst>
            </p:cNvPr>
            <p:cNvGrpSpPr/>
            <p:nvPr/>
          </p:nvGrpSpPr>
          <p:grpSpPr>
            <a:xfrm flipH="1">
              <a:off x="7204140" y="4675110"/>
              <a:ext cx="970004" cy="939600"/>
              <a:chOff x="1610213" y="4933721"/>
              <a:chExt cx="1169253" cy="1099213"/>
            </a:xfrm>
          </p:grpSpPr>
          <p:grpSp>
            <p:nvGrpSpPr>
              <p:cNvPr id="1473" name="Gruppe 1472">
                <a:extLst>
                  <a:ext uri="{FF2B5EF4-FFF2-40B4-BE49-F238E27FC236}">
                    <a16:creationId xmlns:a16="http://schemas.microsoft.com/office/drawing/2014/main" id="{38AB00E1-9DFF-4A85-A3EB-EE5EFDA28AEC}"/>
                  </a:ext>
                </a:extLst>
              </p:cNvPr>
              <p:cNvGrpSpPr/>
              <p:nvPr/>
            </p:nvGrpSpPr>
            <p:grpSpPr>
              <a:xfrm>
                <a:off x="2145228" y="5613320"/>
                <a:ext cx="165543" cy="419614"/>
                <a:chOff x="4852454" y="2916519"/>
                <a:chExt cx="278597" cy="366599"/>
              </a:xfrm>
            </p:grpSpPr>
            <p:sp>
              <p:nvSpPr>
                <p:cNvPr id="1479" name="Rektangel 1478">
                  <a:extLst>
                    <a:ext uri="{FF2B5EF4-FFF2-40B4-BE49-F238E27FC236}">
                      <a16:creationId xmlns:a16="http://schemas.microsoft.com/office/drawing/2014/main" id="{93098845-9AF8-4286-AF46-4A348319F5C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80" name="Rektangel: afrundede hjørner 1479">
                  <a:extLst>
                    <a:ext uri="{FF2B5EF4-FFF2-40B4-BE49-F238E27FC236}">
                      <a16:creationId xmlns:a16="http://schemas.microsoft.com/office/drawing/2014/main" id="{E07619C2-0C57-47E9-9578-7C1189192C34}"/>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74" name="Ellipse 1473">
                <a:extLst>
                  <a:ext uri="{FF2B5EF4-FFF2-40B4-BE49-F238E27FC236}">
                    <a16:creationId xmlns:a16="http://schemas.microsoft.com/office/drawing/2014/main" id="{A56D7D96-5AD4-419B-8C08-025CB25D46D4}"/>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5" name="Ellipse 1474">
                <a:extLst>
                  <a:ext uri="{FF2B5EF4-FFF2-40B4-BE49-F238E27FC236}">
                    <a16:creationId xmlns:a16="http://schemas.microsoft.com/office/drawing/2014/main" id="{249600D8-425D-4E28-A433-226568E51008}"/>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6" name="Ellipse 1475">
                <a:extLst>
                  <a:ext uri="{FF2B5EF4-FFF2-40B4-BE49-F238E27FC236}">
                    <a16:creationId xmlns:a16="http://schemas.microsoft.com/office/drawing/2014/main" id="{D453CB44-EFDD-44CA-BFDF-EBFE8D21E5CD}"/>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7" name="Ellipse 1476">
                <a:extLst>
                  <a:ext uri="{FF2B5EF4-FFF2-40B4-BE49-F238E27FC236}">
                    <a16:creationId xmlns:a16="http://schemas.microsoft.com/office/drawing/2014/main" id="{1D2CB689-A7DE-4668-ACC0-4B4EE279CF6E}"/>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8" name="Ellipse 1477">
                <a:extLst>
                  <a:ext uri="{FF2B5EF4-FFF2-40B4-BE49-F238E27FC236}">
                    <a16:creationId xmlns:a16="http://schemas.microsoft.com/office/drawing/2014/main" id="{C67CC128-530B-4782-A5AA-E2CB7EB145E3}"/>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991" name="Rektangel 990">
              <a:extLst>
                <a:ext uri="{FF2B5EF4-FFF2-40B4-BE49-F238E27FC236}">
                  <a16:creationId xmlns:a16="http://schemas.microsoft.com/office/drawing/2014/main" id="{779A918B-23AB-4132-A684-314A1D545A4F}"/>
                </a:ext>
              </a:extLst>
            </p:cNvPr>
            <p:cNvSpPr/>
            <p:nvPr/>
          </p:nvSpPr>
          <p:spPr>
            <a:xfrm rot="5400000">
              <a:off x="7638420" y="5241726"/>
              <a:ext cx="750377" cy="2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2" name="Rektangel 991">
              <a:extLst>
                <a:ext uri="{FF2B5EF4-FFF2-40B4-BE49-F238E27FC236}">
                  <a16:creationId xmlns:a16="http://schemas.microsoft.com/office/drawing/2014/main" id="{4588BBC6-80C9-4C22-945B-5A2D49ACB10B}"/>
                </a:ext>
              </a:extLst>
            </p:cNvPr>
            <p:cNvSpPr/>
            <p:nvPr/>
          </p:nvSpPr>
          <p:spPr>
            <a:xfrm>
              <a:off x="8486812" y="4838095"/>
              <a:ext cx="1184999" cy="1142492"/>
            </a:xfrm>
            <a:prstGeom prst="rect">
              <a:avLst/>
            </a:prstGeom>
            <a:gradFill flip="none" rotWithShape="1">
              <a:gsLst>
                <a:gs pos="63000">
                  <a:srgbClr val="8F5757"/>
                </a:gs>
                <a:gs pos="21000">
                  <a:srgbClr val="8F5757"/>
                </a:gs>
                <a:gs pos="0">
                  <a:srgbClr val="8B6767"/>
                </a:gs>
                <a:gs pos="100000">
                  <a:srgbClr val="91616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3" name="Rektangel 992">
              <a:extLst>
                <a:ext uri="{FF2B5EF4-FFF2-40B4-BE49-F238E27FC236}">
                  <a16:creationId xmlns:a16="http://schemas.microsoft.com/office/drawing/2014/main" id="{14E08DC0-85ED-48C9-8A15-91F0EDD8B141}"/>
                </a:ext>
              </a:extLst>
            </p:cNvPr>
            <p:cNvSpPr/>
            <p:nvPr/>
          </p:nvSpPr>
          <p:spPr>
            <a:xfrm>
              <a:off x="9147798" y="4849666"/>
              <a:ext cx="353539" cy="1128210"/>
            </a:xfrm>
            <a:prstGeom prst="rect">
              <a:avLst/>
            </a:prstGeom>
            <a:gradFill flip="none" rotWithShape="1">
              <a:gsLst>
                <a:gs pos="39000">
                  <a:srgbClr val="8F5757"/>
                </a:gs>
                <a:gs pos="0">
                  <a:srgbClr val="8B6767"/>
                </a:gs>
                <a:gs pos="100000">
                  <a:srgbClr val="916161"/>
                </a:gs>
              </a:gsLst>
              <a:lin ang="0" scaled="1"/>
              <a:tileRect/>
            </a:gra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994" name="Gruppe 993">
              <a:extLst>
                <a:ext uri="{FF2B5EF4-FFF2-40B4-BE49-F238E27FC236}">
                  <a16:creationId xmlns:a16="http://schemas.microsoft.com/office/drawing/2014/main" id="{94231055-E2DF-4C01-8577-DC3E854C65C7}"/>
                </a:ext>
              </a:extLst>
            </p:cNvPr>
            <p:cNvGrpSpPr/>
            <p:nvPr/>
          </p:nvGrpSpPr>
          <p:grpSpPr>
            <a:xfrm>
              <a:off x="4163020" y="3004456"/>
              <a:ext cx="3554706" cy="2971852"/>
              <a:chOff x="1654814" y="2111604"/>
              <a:chExt cx="4529480" cy="3923488"/>
            </a:xfrm>
          </p:grpSpPr>
          <p:sp>
            <p:nvSpPr>
              <p:cNvPr id="1108" name="Rektangel: afrundede hjørner 1107">
                <a:extLst>
                  <a:ext uri="{FF2B5EF4-FFF2-40B4-BE49-F238E27FC236}">
                    <a16:creationId xmlns:a16="http://schemas.microsoft.com/office/drawing/2014/main" id="{A862F8AF-E8A7-4DFA-A100-C874C7B1098C}"/>
                  </a:ext>
                </a:extLst>
              </p:cNvPr>
              <p:cNvSpPr/>
              <p:nvPr/>
            </p:nvSpPr>
            <p:spPr>
              <a:xfrm>
                <a:off x="5666845" y="2201220"/>
                <a:ext cx="40786" cy="479352"/>
              </a:xfrm>
              <a:prstGeom prst="roundRect">
                <a:avLst>
                  <a:gd name="adj" fmla="val 32882"/>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9" name="Rektangel: afrundede hjørner 1108">
                <a:extLst>
                  <a:ext uri="{FF2B5EF4-FFF2-40B4-BE49-F238E27FC236}">
                    <a16:creationId xmlns:a16="http://schemas.microsoft.com/office/drawing/2014/main" id="{39A12C18-335D-472B-8DEB-24EB1FD4A0FA}"/>
                  </a:ext>
                </a:extLst>
              </p:cNvPr>
              <p:cNvSpPr/>
              <p:nvPr/>
            </p:nvSpPr>
            <p:spPr>
              <a:xfrm>
                <a:off x="5594613" y="2584720"/>
                <a:ext cx="185142" cy="273382"/>
              </a:xfrm>
              <a:prstGeom prst="roundRect">
                <a:avLst>
                  <a:gd name="adj" fmla="val 3288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0" name="Rektangel: afrundede hjørner 1109">
                <a:extLst>
                  <a:ext uri="{FF2B5EF4-FFF2-40B4-BE49-F238E27FC236}">
                    <a16:creationId xmlns:a16="http://schemas.microsoft.com/office/drawing/2014/main" id="{C01F0A7B-1F59-4F65-AE50-C8F3A44CAF69}"/>
                  </a:ext>
                </a:extLst>
              </p:cNvPr>
              <p:cNvSpPr/>
              <p:nvPr/>
            </p:nvSpPr>
            <p:spPr>
              <a:xfrm>
                <a:off x="5503218" y="2638500"/>
                <a:ext cx="367281" cy="273382"/>
              </a:xfrm>
              <a:prstGeom prst="roundRect">
                <a:avLst>
                  <a:gd name="adj" fmla="val 32882"/>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11" name="Gruppe 1110">
                <a:extLst>
                  <a:ext uri="{FF2B5EF4-FFF2-40B4-BE49-F238E27FC236}">
                    <a16:creationId xmlns:a16="http://schemas.microsoft.com/office/drawing/2014/main" id="{D2005D57-423F-4622-97EF-57446BCEC05D}"/>
                  </a:ext>
                </a:extLst>
              </p:cNvPr>
              <p:cNvGrpSpPr/>
              <p:nvPr/>
            </p:nvGrpSpPr>
            <p:grpSpPr>
              <a:xfrm>
                <a:off x="2852905" y="4409245"/>
                <a:ext cx="1032122" cy="975758"/>
                <a:chOff x="1610213" y="4933721"/>
                <a:chExt cx="1169253" cy="1099213"/>
              </a:xfrm>
            </p:grpSpPr>
            <p:grpSp>
              <p:nvGrpSpPr>
                <p:cNvPr id="1465" name="Gruppe 1464">
                  <a:extLst>
                    <a:ext uri="{FF2B5EF4-FFF2-40B4-BE49-F238E27FC236}">
                      <a16:creationId xmlns:a16="http://schemas.microsoft.com/office/drawing/2014/main" id="{FC800A27-203C-47F4-924D-F6C4EE018B1B}"/>
                    </a:ext>
                  </a:extLst>
                </p:cNvPr>
                <p:cNvGrpSpPr/>
                <p:nvPr/>
              </p:nvGrpSpPr>
              <p:grpSpPr>
                <a:xfrm>
                  <a:off x="2145228" y="5613320"/>
                  <a:ext cx="165543" cy="419614"/>
                  <a:chOff x="4852454" y="2916519"/>
                  <a:chExt cx="278597" cy="366599"/>
                </a:xfrm>
              </p:grpSpPr>
              <p:sp>
                <p:nvSpPr>
                  <p:cNvPr id="1471" name="Rektangel 1470">
                    <a:extLst>
                      <a:ext uri="{FF2B5EF4-FFF2-40B4-BE49-F238E27FC236}">
                        <a16:creationId xmlns:a16="http://schemas.microsoft.com/office/drawing/2014/main" id="{73451B0D-32ED-4BCC-9B42-80758C1E9390}"/>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2" name="Rektangel: afrundede hjørner 1471">
                    <a:extLst>
                      <a:ext uri="{FF2B5EF4-FFF2-40B4-BE49-F238E27FC236}">
                        <a16:creationId xmlns:a16="http://schemas.microsoft.com/office/drawing/2014/main" id="{E2D3CBA6-1440-4C04-9E4E-9E7982B14790}"/>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66" name="Ellipse 1465">
                  <a:extLst>
                    <a:ext uri="{FF2B5EF4-FFF2-40B4-BE49-F238E27FC236}">
                      <a16:creationId xmlns:a16="http://schemas.microsoft.com/office/drawing/2014/main" id="{F24D4AA2-5505-4FDD-9010-07BE835DB5F0}"/>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7" name="Ellipse 1466">
                  <a:extLst>
                    <a:ext uri="{FF2B5EF4-FFF2-40B4-BE49-F238E27FC236}">
                      <a16:creationId xmlns:a16="http://schemas.microsoft.com/office/drawing/2014/main" id="{8F8FD3A9-376D-4313-BF47-1F43E927992E}"/>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8" name="Ellipse 1467">
                  <a:extLst>
                    <a:ext uri="{FF2B5EF4-FFF2-40B4-BE49-F238E27FC236}">
                      <a16:creationId xmlns:a16="http://schemas.microsoft.com/office/drawing/2014/main" id="{70348CB7-221F-4219-A076-81FD2C502759}"/>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9" name="Ellipse 1468">
                  <a:extLst>
                    <a:ext uri="{FF2B5EF4-FFF2-40B4-BE49-F238E27FC236}">
                      <a16:creationId xmlns:a16="http://schemas.microsoft.com/office/drawing/2014/main" id="{7FD634F6-49D0-4126-A901-FB34C445B8A6}"/>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70" name="Ellipse 1469">
                  <a:extLst>
                    <a:ext uri="{FF2B5EF4-FFF2-40B4-BE49-F238E27FC236}">
                      <a16:creationId xmlns:a16="http://schemas.microsoft.com/office/drawing/2014/main" id="{0FEEFA4A-EB56-4280-8491-E4C134B1EBBF}"/>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12" name="Gruppe 1111">
                <a:extLst>
                  <a:ext uri="{FF2B5EF4-FFF2-40B4-BE49-F238E27FC236}">
                    <a16:creationId xmlns:a16="http://schemas.microsoft.com/office/drawing/2014/main" id="{D28715FD-DF05-4622-B65E-DC81D0D65909}"/>
                  </a:ext>
                </a:extLst>
              </p:cNvPr>
              <p:cNvGrpSpPr/>
              <p:nvPr/>
            </p:nvGrpSpPr>
            <p:grpSpPr>
              <a:xfrm flipH="1">
                <a:off x="4708158" y="4232264"/>
                <a:ext cx="1032122" cy="975758"/>
                <a:chOff x="1610213" y="4933721"/>
                <a:chExt cx="1169253" cy="1099213"/>
              </a:xfrm>
            </p:grpSpPr>
            <p:grpSp>
              <p:nvGrpSpPr>
                <p:cNvPr id="1457" name="Gruppe 1456">
                  <a:extLst>
                    <a:ext uri="{FF2B5EF4-FFF2-40B4-BE49-F238E27FC236}">
                      <a16:creationId xmlns:a16="http://schemas.microsoft.com/office/drawing/2014/main" id="{7E9BB4BE-BFCC-4EE7-BC52-98BA229391F1}"/>
                    </a:ext>
                  </a:extLst>
                </p:cNvPr>
                <p:cNvGrpSpPr/>
                <p:nvPr/>
              </p:nvGrpSpPr>
              <p:grpSpPr>
                <a:xfrm>
                  <a:off x="2145228" y="5613320"/>
                  <a:ext cx="165543" cy="419614"/>
                  <a:chOff x="4852454" y="2916519"/>
                  <a:chExt cx="278597" cy="366599"/>
                </a:xfrm>
              </p:grpSpPr>
              <p:sp>
                <p:nvSpPr>
                  <p:cNvPr id="1463" name="Rektangel 1462">
                    <a:extLst>
                      <a:ext uri="{FF2B5EF4-FFF2-40B4-BE49-F238E27FC236}">
                        <a16:creationId xmlns:a16="http://schemas.microsoft.com/office/drawing/2014/main" id="{15D6957A-6614-4A09-8462-C7AE7DAC1122}"/>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4" name="Rektangel: afrundede hjørner 1463">
                    <a:extLst>
                      <a:ext uri="{FF2B5EF4-FFF2-40B4-BE49-F238E27FC236}">
                        <a16:creationId xmlns:a16="http://schemas.microsoft.com/office/drawing/2014/main" id="{DC4F8D03-4721-425C-8E52-1668652EF92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58" name="Ellipse 1457">
                  <a:extLst>
                    <a:ext uri="{FF2B5EF4-FFF2-40B4-BE49-F238E27FC236}">
                      <a16:creationId xmlns:a16="http://schemas.microsoft.com/office/drawing/2014/main" id="{F083FBF6-9352-43D3-8651-2F7543ADF3CE}"/>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9" name="Ellipse 1458">
                  <a:extLst>
                    <a:ext uri="{FF2B5EF4-FFF2-40B4-BE49-F238E27FC236}">
                      <a16:creationId xmlns:a16="http://schemas.microsoft.com/office/drawing/2014/main" id="{4687B2C8-64A4-4D06-A83E-8F0142703E83}"/>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0" name="Ellipse 1459">
                  <a:extLst>
                    <a:ext uri="{FF2B5EF4-FFF2-40B4-BE49-F238E27FC236}">
                      <a16:creationId xmlns:a16="http://schemas.microsoft.com/office/drawing/2014/main" id="{FD423282-F89F-4419-87A9-EAEDB1E3E915}"/>
                    </a:ext>
                  </a:extLst>
                </p:cNvPr>
                <p:cNvSpPr/>
                <p:nvPr/>
              </p:nvSpPr>
              <p:spPr>
                <a:xfrm>
                  <a:off x="1693440" y="4988828"/>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1" name="Ellipse 1460">
                  <a:extLst>
                    <a:ext uri="{FF2B5EF4-FFF2-40B4-BE49-F238E27FC236}">
                      <a16:creationId xmlns:a16="http://schemas.microsoft.com/office/drawing/2014/main" id="{61507A6D-49B6-42DC-B55D-98643991BB9C}"/>
                    </a:ext>
                  </a:extLst>
                </p:cNvPr>
                <p:cNvSpPr/>
                <p:nvPr/>
              </p:nvSpPr>
              <p:spPr>
                <a:xfrm>
                  <a:off x="1809320" y="5220859"/>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62" name="Ellipse 1461">
                  <a:extLst>
                    <a:ext uri="{FF2B5EF4-FFF2-40B4-BE49-F238E27FC236}">
                      <a16:creationId xmlns:a16="http://schemas.microsoft.com/office/drawing/2014/main" id="{1276DF44-260C-4845-9743-DDE13CE61F6C}"/>
                    </a:ext>
                  </a:extLst>
                </p:cNvPr>
                <p:cNvSpPr/>
                <p:nvPr/>
              </p:nvSpPr>
              <p:spPr>
                <a:xfrm>
                  <a:off x="2188001" y="5248928"/>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113" name="Gruppe 1112">
                <a:extLst>
                  <a:ext uri="{FF2B5EF4-FFF2-40B4-BE49-F238E27FC236}">
                    <a16:creationId xmlns:a16="http://schemas.microsoft.com/office/drawing/2014/main" id="{C96A1AA6-2495-4857-B187-A2F5C75C3B87}"/>
                  </a:ext>
                </a:extLst>
              </p:cNvPr>
              <p:cNvGrpSpPr/>
              <p:nvPr/>
            </p:nvGrpSpPr>
            <p:grpSpPr>
              <a:xfrm>
                <a:off x="1654814" y="4240269"/>
                <a:ext cx="1167307" cy="975758"/>
                <a:chOff x="1501738" y="4933721"/>
                <a:chExt cx="1322399" cy="1099213"/>
              </a:xfrm>
            </p:grpSpPr>
            <p:grpSp>
              <p:nvGrpSpPr>
                <p:cNvPr id="1449" name="Gruppe 1448">
                  <a:extLst>
                    <a:ext uri="{FF2B5EF4-FFF2-40B4-BE49-F238E27FC236}">
                      <a16:creationId xmlns:a16="http://schemas.microsoft.com/office/drawing/2014/main" id="{D07584FA-5999-4FFF-9E92-4AB8F757D7BB}"/>
                    </a:ext>
                  </a:extLst>
                </p:cNvPr>
                <p:cNvGrpSpPr/>
                <p:nvPr/>
              </p:nvGrpSpPr>
              <p:grpSpPr>
                <a:xfrm>
                  <a:off x="2145228" y="5613320"/>
                  <a:ext cx="165543" cy="419614"/>
                  <a:chOff x="4852454" y="2916519"/>
                  <a:chExt cx="278597" cy="366599"/>
                </a:xfrm>
              </p:grpSpPr>
              <p:sp>
                <p:nvSpPr>
                  <p:cNvPr id="1455" name="Rektangel 1454">
                    <a:extLst>
                      <a:ext uri="{FF2B5EF4-FFF2-40B4-BE49-F238E27FC236}">
                        <a16:creationId xmlns:a16="http://schemas.microsoft.com/office/drawing/2014/main" id="{02261D1C-98E5-4596-A508-E714B7E1A527}"/>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6" name="Rektangel: afrundede hjørner 1455">
                    <a:extLst>
                      <a:ext uri="{FF2B5EF4-FFF2-40B4-BE49-F238E27FC236}">
                        <a16:creationId xmlns:a16="http://schemas.microsoft.com/office/drawing/2014/main" id="{F6874153-3C32-44A8-848B-CD25BD8DB963}"/>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450" name="Ellipse 1449">
                  <a:extLst>
                    <a:ext uri="{FF2B5EF4-FFF2-40B4-BE49-F238E27FC236}">
                      <a16:creationId xmlns:a16="http://schemas.microsoft.com/office/drawing/2014/main" id="{E997C15C-2608-490C-955B-09948A23F620}"/>
                    </a:ext>
                  </a:extLst>
                </p:cNvPr>
                <p:cNvSpPr/>
                <p:nvPr/>
              </p:nvSpPr>
              <p:spPr>
                <a:xfrm>
                  <a:off x="1610213" y="5304302"/>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1" name="Ellipse 1450">
                  <a:extLst>
                    <a:ext uri="{FF2B5EF4-FFF2-40B4-BE49-F238E27FC236}">
                      <a16:creationId xmlns:a16="http://schemas.microsoft.com/office/drawing/2014/main" id="{1BDB4B5B-E623-4D32-A9B3-7822EDAAB09A}"/>
                    </a:ext>
                  </a:extLst>
                </p:cNvPr>
                <p:cNvSpPr/>
                <p:nvPr/>
              </p:nvSpPr>
              <p:spPr>
                <a:xfrm>
                  <a:off x="1976314" y="4933721"/>
                  <a:ext cx="638128" cy="465070"/>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2" name="Ellipse 1451">
                  <a:extLst>
                    <a:ext uri="{FF2B5EF4-FFF2-40B4-BE49-F238E27FC236}">
                      <a16:creationId xmlns:a16="http://schemas.microsoft.com/office/drawing/2014/main" id="{C9B69FC1-61EA-48DC-875A-6CAA6E2A55A6}"/>
                    </a:ext>
                  </a:extLst>
                </p:cNvPr>
                <p:cNvSpPr/>
                <p:nvPr/>
              </p:nvSpPr>
              <p:spPr>
                <a:xfrm>
                  <a:off x="1501738" y="5057690"/>
                  <a:ext cx="816424" cy="465070"/>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3" name="Ellipse 1452">
                  <a:extLst>
                    <a:ext uri="{FF2B5EF4-FFF2-40B4-BE49-F238E27FC236}">
                      <a16:creationId xmlns:a16="http://schemas.microsoft.com/office/drawing/2014/main" id="{F0D05405-5F45-4058-85ED-87181B5E3C4C}"/>
                    </a:ext>
                  </a:extLst>
                </p:cNvPr>
                <p:cNvSpPr/>
                <p:nvPr/>
              </p:nvSpPr>
              <p:spPr>
                <a:xfrm>
                  <a:off x="1939476" y="5120811"/>
                  <a:ext cx="638128" cy="580045"/>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54" name="Ellipse 1453">
                  <a:extLst>
                    <a:ext uri="{FF2B5EF4-FFF2-40B4-BE49-F238E27FC236}">
                      <a16:creationId xmlns:a16="http://schemas.microsoft.com/office/drawing/2014/main" id="{0571656E-18D0-4B66-8D60-F4E4645BE8C1}"/>
                    </a:ext>
                  </a:extLst>
                </p:cNvPr>
                <p:cNvSpPr/>
                <p:nvPr/>
              </p:nvSpPr>
              <p:spPr>
                <a:xfrm>
                  <a:off x="2232672" y="5127137"/>
                  <a:ext cx="591465" cy="465070"/>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14" name="Rektangel 1113">
                <a:extLst>
                  <a:ext uri="{FF2B5EF4-FFF2-40B4-BE49-F238E27FC236}">
                    <a16:creationId xmlns:a16="http://schemas.microsoft.com/office/drawing/2014/main" id="{886E7A65-7BCA-4D11-9D9B-D8DF7DE282A0}"/>
                  </a:ext>
                </a:extLst>
              </p:cNvPr>
              <p:cNvSpPr/>
              <p:nvPr/>
            </p:nvSpPr>
            <p:spPr>
              <a:xfrm>
                <a:off x="5349022" y="3608934"/>
                <a:ext cx="676596" cy="49331"/>
              </a:xfrm>
              <a:prstGeom prst="rect">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5" name="Rektangel 1114">
                <a:extLst>
                  <a:ext uri="{FF2B5EF4-FFF2-40B4-BE49-F238E27FC236}">
                    <a16:creationId xmlns:a16="http://schemas.microsoft.com/office/drawing/2014/main" id="{EC9DEA40-0289-42B6-B242-F8015329896E}"/>
                  </a:ext>
                </a:extLst>
              </p:cNvPr>
              <p:cNvSpPr/>
              <p:nvPr/>
            </p:nvSpPr>
            <p:spPr>
              <a:xfrm>
                <a:off x="5369458" y="3024191"/>
                <a:ext cx="635557" cy="151986"/>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6" name="Rektangel 1115">
                <a:extLst>
                  <a:ext uri="{FF2B5EF4-FFF2-40B4-BE49-F238E27FC236}">
                    <a16:creationId xmlns:a16="http://schemas.microsoft.com/office/drawing/2014/main" id="{794712A0-2140-498D-87F6-3F083DE137DD}"/>
                  </a:ext>
                </a:extLst>
              </p:cNvPr>
              <p:cNvSpPr/>
              <p:nvPr/>
            </p:nvSpPr>
            <p:spPr>
              <a:xfrm>
                <a:off x="5322102" y="3649311"/>
                <a:ext cx="730271" cy="2383866"/>
              </a:xfrm>
              <a:prstGeom prst="rect">
                <a:avLst/>
              </a:prstGeom>
              <a:gradFill flip="none" rotWithShape="1">
                <a:gsLst>
                  <a:gs pos="63000">
                    <a:srgbClr val="A66262"/>
                  </a:gs>
                  <a:gs pos="21000">
                    <a:srgbClr val="9D4949"/>
                  </a:gs>
                  <a:gs pos="0">
                    <a:srgbClr val="A66262"/>
                  </a:gs>
                  <a:gs pos="100000">
                    <a:srgbClr val="9D494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17" name="Rektangel 1116">
                <a:extLst>
                  <a:ext uri="{FF2B5EF4-FFF2-40B4-BE49-F238E27FC236}">
                    <a16:creationId xmlns:a16="http://schemas.microsoft.com/office/drawing/2014/main" id="{A17B26DD-FEB9-4A06-9913-F24913919542}"/>
                  </a:ext>
                </a:extLst>
              </p:cNvPr>
              <p:cNvSpPr/>
              <p:nvPr/>
            </p:nvSpPr>
            <p:spPr>
              <a:xfrm>
                <a:off x="1827227" y="4970502"/>
                <a:ext cx="4119074" cy="1051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18" name="Gruppe 1117">
                <a:extLst>
                  <a:ext uri="{FF2B5EF4-FFF2-40B4-BE49-F238E27FC236}">
                    <a16:creationId xmlns:a16="http://schemas.microsoft.com/office/drawing/2014/main" id="{07FB93FD-EA92-4331-A87C-6C8ABAE1CE93}"/>
                  </a:ext>
                </a:extLst>
              </p:cNvPr>
              <p:cNvGrpSpPr/>
              <p:nvPr/>
            </p:nvGrpSpPr>
            <p:grpSpPr>
              <a:xfrm>
                <a:off x="1698371" y="4660669"/>
                <a:ext cx="4376784" cy="325426"/>
                <a:chOff x="1209635" y="3152432"/>
                <a:chExt cx="9240230" cy="585788"/>
              </a:xfrm>
            </p:grpSpPr>
            <p:sp>
              <p:nvSpPr>
                <p:cNvPr id="1446" name="Retvinklet trekant 1445">
                  <a:extLst>
                    <a:ext uri="{FF2B5EF4-FFF2-40B4-BE49-F238E27FC236}">
                      <a16:creationId xmlns:a16="http://schemas.microsoft.com/office/drawing/2014/main" id="{5060644D-E60C-4B8B-A519-29D0B647BFB1}"/>
                    </a:ext>
                  </a:extLst>
                </p:cNvPr>
                <p:cNvSpPr/>
                <p:nvPr/>
              </p:nvSpPr>
              <p:spPr>
                <a:xfrm>
                  <a:off x="9572041"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47" name="Rektangel 1446">
                  <a:extLst>
                    <a:ext uri="{FF2B5EF4-FFF2-40B4-BE49-F238E27FC236}">
                      <a16:creationId xmlns:a16="http://schemas.microsoft.com/office/drawing/2014/main" id="{C91F750F-0949-4F73-A361-9D50652468A9}"/>
                    </a:ext>
                  </a:extLst>
                </p:cNvPr>
                <p:cNvSpPr/>
                <p:nvPr/>
              </p:nvSpPr>
              <p:spPr>
                <a:xfrm>
                  <a:off x="2087459" y="3152432"/>
                  <a:ext cx="7484582" cy="585788"/>
                </a:xfrm>
                <a:prstGeom prst="rect">
                  <a:avLst/>
                </a:prstGeom>
                <a:gradFill flip="none" rotWithShape="1">
                  <a:gsLst>
                    <a:gs pos="0">
                      <a:srgbClr val="9D4949"/>
                    </a:gs>
                    <a:gs pos="24000">
                      <a:srgbClr val="874A49"/>
                    </a:gs>
                    <a:gs pos="53000">
                      <a:srgbClr val="9D4949"/>
                    </a:gs>
                    <a:gs pos="76000">
                      <a:srgbClr val="874A49"/>
                    </a:gs>
                    <a:gs pos="100000">
                      <a:srgbClr val="9D4949"/>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48" name="Retvinklet trekant 1447">
                  <a:extLst>
                    <a:ext uri="{FF2B5EF4-FFF2-40B4-BE49-F238E27FC236}">
                      <a16:creationId xmlns:a16="http://schemas.microsoft.com/office/drawing/2014/main" id="{AEAE42CD-28E3-4200-8BB4-192A152E9F32}"/>
                    </a:ext>
                  </a:extLst>
                </p:cNvPr>
                <p:cNvSpPr/>
                <p:nvPr/>
              </p:nvSpPr>
              <p:spPr>
                <a:xfrm flipH="1">
                  <a:off x="1209635" y="3152432"/>
                  <a:ext cx="877824" cy="585216"/>
                </a:xfrm>
                <a:prstGeom prst="rtTriangle">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19" name="Rektangel 1118">
                <a:extLst>
                  <a:ext uri="{FF2B5EF4-FFF2-40B4-BE49-F238E27FC236}">
                    <a16:creationId xmlns:a16="http://schemas.microsoft.com/office/drawing/2014/main" id="{9BA742B7-5D69-4648-ADFE-4D627F42B16E}"/>
                  </a:ext>
                </a:extLst>
              </p:cNvPr>
              <p:cNvSpPr/>
              <p:nvPr/>
            </p:nvSpPr>
            <p:spPr>
              <a:xfrm>
                <a:off x="1698371" y="5054175"/>
                <a:ext cx="4376784" cy="25399"/>
              </a:xfrm>
              <a:prstGeom prst="rect">
                <a:avLst/>
              </a:prstGeom>
              <a:solidFill>
                <a:srgbClr val="9D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20" name="Rektangel 1119">
                <a:extLst>
                  <a:ext uri="{FF2B5EF4-FFF2-40B4-BE49-F238E27FC236}">
                    <a16:creationId xmlns:a16="http://schemas.microsoft.com/office/drawing/2014/main" id="{EC8D5062-A6A5-4FB3-846E-AC7CADE356F3}"/>
                  </a:ext>
                </a:extLst>
              </p:cNvPr>
              <p:cNvSpPr/>
              <p:nvPr/>
            </p:nvSpPr>
            <p:spPr>
              <a:xfrm>
                <a:off x="1718358" y="5079574"/>
                <a:ext cx="4336810" cy="953603"/>
              </a:xfrm>
              <a:prstGeom prst="rect">
                <a:avLst/>
              </a:prstGeom>
              <a:gradFill flip="none" rotWithShape="1">
                <a:gsLst>
                  <a:gs pos="63000">
                    <a:srgbClr val="A66262"/>
                  </a:gs>
                  <a:gs pos="21000">
                    <a:srgbClr val="9D4949"/>
                  </a:gs>
                  <a:gs pos="0">
                    <a:srgbClr val="945E5E"/>
                  </a:gs>
                  <a:gs pos="100000">
                    <a:srgbClr val="945E5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21" name="Gruppe 1120">
                <a:extLst>
                  <a:ext uri="{FF2B5EF4-FFF2-40B4-BE49-F238E27FC236}">
                    <a16:creationId xmlns:a16="http://schemas.microsoft.com/office/drawing/2014/main" id="{914ED149-52FA-4E78-9E85-D389D014E6DA}"/>
                  </a:ext>
                </a:extLst>
              </p:cNvPr>
              <p:cNvGrpSpPr/>
              <p:nvPr/>
            </p:nvGrpSpPr>
            <p:grpSpPr>
              <a:xfrm>
                <a:off x="1827227" y="5182532"/>
                <a:ext cx="110215" cy="202903"/>
                <a:chOff x="1758507" y="5170209"/>
                <a:chExt cx="156925" cy="285896"/>
              </a:xfrm>
            </p:grpSpPr>
            <p:sp>
              <p:nvSpPr>
                <p:cNvPr id="1443" name="Rektangel 1442">
                  <a:extLst>
                    <a:ext uri="{FF2B5EF4-FFF2-40B4-BE49-F238E27FC236}">
                      <a16:creationId xmlns:a16="http://schemas.microsoft.com/office/drawing/2014/main" id="{2808BCCD-82CD-4F52-ABEA-B1B8B664355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44" name="Lige forbindelse 1443">
                  <a:extLst>
                    <a:ext uri="{FF2B5EF4-FFF2-40B4-BE49-F238E27FC236}">
                      <a16:creationId xmlns:a16="http://schemas.microsoft.com/office/drawing/2014/main" id="{78CE9889-DA57-4BE1-9C68-19B2B01DB366}"/>
                    </a:ext>
                  </a:extLst>
                </p:cNvPr>
                <p:cNvCxnSpPr>
                  <a:cxnSpLocks/>
                  <a:stCxn id="1443" idx="0"/>
                  <a:endCxn id="144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45" name="Lige forbindelse 1444">
                  <a:extLst>
                    <a:ext uri="{FF2B5EF4-FFF2-40B4-BE49-F238E27FC236}">
                      <a16:creationId xmlns:a16="http://schemas.microsoft.com/office/drawing/2014/main" id="{B1073E62-5706-470F-865F-497ADD036BF2}"/>
                    </a:ext>
                  </a:extLst>
                </p:cNvPr>
                <p:cNvCxnSpPr>
                  <a:cxnSpLocks/>
                  <a:stCxn id="1443" idx="1"/>
                  <a:endCxn id="144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2" name="Gruppe 1121">
                <a:extLst>
                  <a:ext uri="{FF2B5EF4-FFF2-40B4-BE49-F238E27FC236}">
                    <a16:creationId xmlns:a16="http://schemas.microsoft.com/office/drawing/2014/main" id="{622F9377-6E11-4728-BA1F-65058314354B}"/>
                  </a:ext>
                </a:extLst>
              </p:cNvPr>
              <p:cNvGrpSpPr/>
              <p:nvPr/>
            </p:nvGrpSpPr>
            <p:grpSpPr>
              <a:xfrm>
                <a:off x="2018117" y="5182532"/>
                <a:ext cx="110215" cy="202903"/>
                <a:chOff x="1758507" y="5170209"/>
                <a:chExt cx="156925" cy="285896"/>
              </a:xfrm>
            </p:grpSpPr>
            <p:sp>
              <p:nvSpPr>
                <p:cNvPr id="1440" name="Rektangel 1439">
                  <a:extLst>
                    <a:ext uri="{FF2B5EF4-FFF2-40B4-BE49-F238E27FC236}">
                      <a16:creationId xmlns:a16="http://schemas.microsoft.com/office/drawing/2014/main" id="{18ECFB4A-CF15-41BD-A05E-648393F8A7C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41" name="Lige forbindelse 1440">
                  <a:extLst>
                    <a:ext uri="{FF2B5EF4-FFF2-40B4-BE49-F238E27FC236}">
                      <a16:creationId xmlns:a16="http://schemas.microsoft.com/office/drawing/2014/main" id="{D96FCD53-5DFA-4FCD-8296-22DAFAF572F0}"/>
                    </a:ext>
                  </a:extLst>
                </p:cNvPr>
                <p:cNvCxnSpPr>
                  <a:cxnSpLocks/>
                  <a:stCxn id="1440" idx="0"/>
                  <a:endCxn id="144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42" name="Lige forbindelse 1441">
                  <a:extLst>
                    <a:ext uri="{FF2B5EF4-FFF2-40B4-BE49-F238E27FC236}">
                      <a16:creationId xmlns:a16="http://schemas.microsoft.com/office/drawing/2014/main" id="{6C40197E-7340-4266-AE6A-42B9F1054C76}"/>
                    </a:ext>
                  </a:extLst>
                </p:cNvPr>
                <p:cNvCxnSpPr>
                  <a:cxnSpLocks/>
                  <a:stCxn id="1440" idx="1"/>
                  <a:endCxn id="144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3" name="Gruppe 1122">
                <a:extLst>
                  <a:ext uri="{FF2B5EF4-FFF2-40B4-BE49-F238E27FC236}">
                    <a16:creationId xmlns:a16="http://schemas.microsoft.com/office/drawing/2014/main" id="{504FCF5C-3010-4A8E-93C0-AC3B054E32F4}"/>
                  </a:ext>
                </a:extLst>
              </p:cNvPr>
              <p:cNvGrpSpPr/>
              <p:nvPr/>
            </p:nvGrpSpPr>
            <p:grpSpPr>
              <a:xfrm>
                <a:off x="2209008" y="5182532"/>
                <a:ext cx="110215" cy="202903"/>
                <a:chOff x="1758507" y="5170209"/>
                <a:chExt cx="156925" cy="285896"/>
              </a:xfrm>
            </p:grpSpPr>
            <p:sp>
              <p:nvSpPr>
                <p:cNvPr id="1437" name="Rektangel 1436">
                  <a:extLst>
                    <a:ext uri="{FF2B5EF4-FFF2-40B4-BE49-F238E27FC236}">
                      <a16:creationId xmlns:a16="http://schemas.microsoft.com/office/drawing/2014/main" id="{757623A4-B49F-4248-BFC1-FF3BEF5121F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8" name="Lige forbindelse 1437">
                  <a:extLst>
                    <a:ext uri="{FF2B5EF4-FFF2-40B4-BE49-F238E27FC236}">
                      <a16:creationId xmlns:a16="http://schemas.microsoft.com/office/drawing/2014/main" id="{1861A36A-434B-432D-B8F7-F2404EB6469B}"/>
                    </a:ext>
                  </a:extLst>
                </p:cNvPr>
                <p:cNvCxnSpPr>
                  <a:cxnSpLocks/>
                  <a:stCxn id="1437" idx="0"/>
                  <a:endCxn id="143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9" name="Lige forbindelse 1438">
                  <a:extLst>
                    <a:ext uri="{FF2B5EF4-FFF2-40B4-BE49-F238E27FC236}">
                      <a16:creationId xmlns:a16="http://schemas.microsoft.com/office/drawing/2014/main" id="{91BF85F8-48A2-4C9A-9A5D-3CCD5E414B23}"/>
                    </a:ext>
                  </a:extLst>
                </p:cNvPr>
                <p:cNvCxnSpPr>
                  <a:cxnSpLocks/>
                  <a:stCxn id="1437" idx="1"/>
                  <a:endCxn id="143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4" name="Gruppe 1123">
                <a:extLst>
                  <a:ext uri="{FF2B5EF4-FFF2-40B4-BE49-F238E27FC236}">
                    <a16:creationId xmlns:a16="http://schemas.microsoft.com/office/drawing/2014/main" id="{C440B6E9-6836-4233-8EEC-588622106987}"/>
                  </a:ext>
                </a:extLst>
              </p:cNvPr>
              <p:cNvGrpSpPr/>
              <p:nvPr/>
            </p:nvGrpSpPr>
            <p:grpSpPr>
              <a:xfrm>
                <a:off x="2399898" y="5182532"/>
                <a:ext cx="110215" cy="202903"/>
                <a:chOff x="1758507" y="5170209"/>
                <a:chExt cx="156925" cy="285896"/>
              </a:xfrm>
            </p:grpSpPr>
            <p:sp>
              <p:nvSpPr>
                <p:cNvPr id="1434" name="Rektangel 1433">
                  <a:extLst>
                    <a:ext uri="{FF2B5EF4-FFF2-40B4-BE49-F238E27FC236}">
                      <a16:creationId xmlns:a16="http://schemas.microsoft.com/office/drawing/2014/main" id="{0B633FD7-FD01-4F03-9F01-A2CADC2F8DF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5" name="Lige forbindelse 1434">
                  <a:extLst>
                    <a:ext uri="{FF2B5EF4-FFF2-40B4-BE49-F238E27FC236}">
                      <a16:creationId xmlns:a16="http://schemas.microsoft.com/office/drawing/2014/main" id="{B8F8FCE2-5AB6-445F-B0F6-BB21087907A0}"/>
                    </a:ext>
                  </a:extLst>
                </p:cNvPr>
                <p:cNvCxnSpPr>
                  <a:cxnSpLocks/>
                  <a:stCxn id="1434" idx="0"/>
                  <a:endCxn id="143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6" name="Lige forbindelse 1435">
                  <a:extLst>
                    <a:ext uri="{FF2B5EF4-FFF2-40B4-BE49-F238E27FC236}">
                      <a16:creationId xmlns:a16="http://schemas.microsoft.com/office/drawing/2014/main" id="{24D8B0D8-1213-4D12-AA23-F997F602A154}"/>
                    </a:ext>
                  </a:extLst>
                </p:cNvPr>
                <p:cNvCxnSpPr>
                  <a:cxnSpLocks/>
                  <a:stCxn id="1434" idx="1"/>
                  <a:endCxn id="143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5" name="Gruppe 1124">
                <a:extLst>
                  <a:ext uri="{FF2B5EF4-FFF2-40B4-BE49-F238E27FC236}">
                    <a16:creationId xmlns:a16="http://schemas.microsoft.com/office/drawing/2014/main" id="{99569D9A-0B95-4F7D-94F0-53BBC1A5AF93}"/>
                  </a:ext>
                </a:extLst>
              </p:cNvPr>
              <p:cNvGrpSpPr/>
              <p:nvPr/>
            </p:nvGrpSpPr>
            <p:grpSpPr>
              <a:xfrm>
                <a:off x="2590789" y="5182532"/>
                <a:ext cx="110215" cy="202903"/>
                <a:chOff x="1758507" y="5170209"/>
                <a:chExt cx="156925" cy="285896"/>
              </a:xfrm>
            </p:grpSpPr>
            <p:sp>
              <p:nvSpPr>
                <p:cNvPr id="1431" name="Rektangel 1430">
                  <a:extLst>
                    <a:ext uri="{FF2B5EF4-FFF2-40B4-BE49-F238E27FC236}">
                      <a16:creationId xmlns:a16="http://schemas.microsoft.com/office/drawing/2014/main" id="{5E3ACD93-187B-4757-9CDB-A11F394C336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32" name="Lige forbindelse 1431">
                  <a:extLst>
                    <a:ext uri="{FF2B5EF4-FFF2-40B4-BE49-F238E27FC236}">
                      <a16:creationId xmlns:a16="http://schemas.microsoft.com/office/drawing/2014/main" id="{A87D693B-DD2A-4D87-8F62-FE5DF7D4F014}"/>
                    </a:ext>
                  </a:extLst>
                </p:cNvPr>
                <p:cNvCxnSpPr>
                  <a:cxnSpLocks/>
                  <a:stCxn id="1431" idx="0"/>
                  <a:endCxn id="143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3" name="Lige forbindelse 1432">
                  <a:extLst>
                    <a:ext uri="{FF2B5EF4-FFF2-40B4-BE49-F238E27FC236}">
                      <a16:creationId xmlns:a16="http://schemas.microsoft.com/office/drawing/2014/main" id="{FAAEFC57-28FF-44B5-98D8-FD10DCA97519}"/>
                    </a:ext>
                  </a:extLst>
                </p:cNvPr>
                <p:cNvCxnSpPr>
                  <a:cxnSpLocks/>
                  <a:stCxn id="1431" idx="1"/>
                  <a:endCxn id="143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6" name="Gruppe 1125">
                <a:extLst>
                  <a:ext uri="{FF2B5EF4-FFF2-40B4-BE49-F238E27FC236}">
                    <a16:creationId xmlns:a16="http://schemas.microsoft.com/office/drawing/2014/main" id="{DBCB73A7-7193-40C7-8B74-6491F309C5A6}"/>
                  </a:ext>
                </a:extLst>
              </p:cNvPr>
              <p:cNvGrpSpPr/>
              <p:nvPr/>
            </p:nvGrpSpPr>
            <p:grpSpPr>
              <a:xfrm>
                <a:off x="2781680" y="5182532"/>
                <a:ext cx="110215" cy="202903"/>
                <a:chOff x="1758507" y="5170209"/>
                <a:chExt cx="156925" cy="285896"/>
              </a:xfrm>
            </p:grpSpPr>
            <p:sp>
              <p:nvSpPr>
                <p:cNvPr id="1428" name="Rektangel 1427">
                  <a:extLst>
                    <a:ext uri="{FF2B5EF4-FFF2-40B4-BE49-F238E27FC236}">
                      <a16:creationId xmlns:a16="http://schemas.microsoft.com/office/drawing/2014/main" id="{DD094EF1-F5AA-4F68-9CE3-E40DA6EE61F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9" name="Lige forbindelse 1428">
                  <a:extLst>
                    <a:ext uri="{FF2B5EF4-FFF2-40B4-BE49-F238E27FC236}">
                      <a16:creationId xmlns:a16="http://schemas.microsoft.com/office/drawing/2014/main" id="{15729816-D550-4905-9A8E-B8DB174B194A}"/>
                    </a:ext>
                  </a:extLst>
                </p:cNvPr>
                <p:cNvCxnSpPr>
                  <a:cxnSpLocks/>
                  <a:stCxn id="1428" idx="0"/>
                  <a:endCxn id="142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30" name="Lige forbindelse 1429">
                  <a:extLst>
                    <a:ext uri="{FF2B5EF4-FFF2-40B4-BE49-F238E27FC236}">
                      <a16:creationId xmlns:a16="http://schemas.microsoft.com/office/drawing/2014/main" id="{6EB6D8BF-4902-4D00-982F-83FC0A422DBC}"/>
                    </a:ext>
                  </a:extLst>
                </p:cNvPr>
                <p:cNvCxnSpPr>
                  <a:cxnSpLocks/>
                  <a:stCxn id="1428" idx="1"/>
                  <a:endCxn id="142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7" name="Gruppe 1126">
                <a:extLst>
                  <a:ext uri="{FF2B5EF4-FFF2-40B4-BE49-F238E27FC236}">
                    <a16:creationId xmlns:a16="http://schemas.microsoft.com/office/drawing/2014/main" id="{51599454-6348-4746-A944-8D0AF5965E9B}"/>
                  </a:ext>
                </a:extLst>
              </p:cNvPr>
              <p:cNvGrpSpPr/>
              <p:nvPr/>
            </p:nvGrpSpPr>
            <p:grpSpPr>
              <a:xfrm>
                <a:off x="2972570" y="5182532"/>
                <a:ext cx="110215" cy="202903"/>
                <a:chOff x="1758507" y="5170209"/>
                <a:chExt cx="156925" cy="285896"/>
              </a:xfrm>
            </p:grpSpPr>
            <p:sp>
              <p:nvSpPr>
                <p:cNvPr id="1425" name="Rektangel 1424">
                  <a:extLst>
                    <a:ext uri="{FF2B5EF4-FFF2-40B4-BE49-F238E27FC236}">
                      <a16:creationId xmlns:a16="http://schemas.microsoft.com/office/drawing/2014/main" id="{2F038F86-2912-41C5-8A8C-E692EABD550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6" name="Lige forbindelse 1425">
                  <a:extLst>
                    <a:ext uri="{FF2B5EF4-FFF2-40B4-BE49-F238E27FC236}">
                      <a16:creationId xmlns:a16="http://schemas.microsoft.com/office/drawing/2014/main" id="{2561D901-F90D-46DB-A291-4D5CFD0BA140}"/>
                    </a:ext>
                  </a:extLst>
                </p:cNvPr>
                <p:cNvCxnSpPr>
                  <a:cxnSpLocks/>
                  <a:stCxn id="1425" idx="0"/>
                  <a:endCxn id="142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7" name="Lige forbindelse 1426">
                  <a:extLst>
                    <a:ext uri="{FF2B5EF4-FFF2-40B4-BE49-F238E27FC236}">
                      <a16:creationId xmlns:a16="http://schemas.microsoft.com/office/drawing/2014/main" id="{42E956E9-470C-43F9-B1D2-2F661BF4D499}"/>
                    </a:ext>
                  </a:extLst>
                </p:cNvPr>
                <p:cNvCxnSpPr>
                  <a:cxnSpLocks/>
                  <a:stCxn id="1425" idx="1"/>
                  <a:endCxn id="142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8" name="Gruppe 1127">
                <a:extLst>
                  <a:ext uri="{FF2B5EF4-FFF2-40B4-BE49-F238E27FC236}">
                    <a16:creationId xmlns:a16="http://schemas.microsoft.com/office/drawing/2014/main" id="{37CE62C9-85ED-48CA-BC5E-D473FECBBC3B}"/>
                  </a:ext>
                </a:extLst>
              </p:cNvPr>
              <p:cNvGrpSpPr/>
              <p:nvPr/>
            </p:nvGrpSpPr>
            <p:grpSpPr>
              <a:xfrm>
                <a:off x="3163460" y="5182532"/>
                <a:ext cx="110215" cy="202903"/>
                <a:chOff x="1758507" y="5170209"/>
                <a:chExt cx="156925" cy="285896"/>
              </a:xfrm>
            </p:grpSpPr>
            <p:sp>
              <p:nvSpPr>
                <p:cNvPr id="1422" name="Rektangel 1421">
                  <a:extLst>
                    <a:ext uri="{FF2B5EF4-FFF2-40B4-BE49-F238E27FC236}">
                      <a16:creationId xmlns:a16="http://schemas.microsoft.com/office/drawing/2014/main" id="{A450ED21-EE17-4F3B-BB87-B118506E908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3" name="Lige forbindelse 1422">
                  <a:extLst>
                    <a:ext uri="{FF2B5EF4-FFF2-40B4-BE49-F238E27FC236}">
                      <a16:creationId xmlns:a16="http://schemas.microsoft.com/office/drawing/2014/main" id="{1F9E7C00-1DE9-43A5-B2B0-19F29C9FCDFB}"/>
                    </a:ext>
                  </a:extLst>
                </p:cNvPr>
                <p:cNvCxnSpPr>
                  <a:cxnSpLocks/>
                  <a:stCxn id="1422" idx="0"/>
                  <a:endCxn id="142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4" name="Lige forbindelse 1423">
                  <a:extLst>
                    <a:ext uri="{FF2B5EF4-FFF2-40B4-BE49-F238E27FC236}">
                      <a16:creationId xmlns:a16="http://schemas.microsoft.com/office/drawing/2014/main" id="{309032E1-BC27-4DC9-9700-78720BCE44AB}"/>
                    </a:ext>
                  </a:extLst>
                </p:cNvPr>
                <p:cNvCxnSpPr>
                  <a:cxnSpLocks/>
                  <a:stCxn id="1422" idx="1"/>
                  <a:endCxn id="142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29" name="Gruppe 1128">
                <a:extLst>
                  <a:ext uri="{FF2B5EF4-FFF2-40B4-BE49-F238E27FC236}">
                    <a16:creationId xmlns:a16="http://schemas.microsoft.com/office/drawing/2014/main" id="{1D12B521-8686-4662-BD4C-0A27DC2A635F}"/>
                  </a:ext>
                </a:extLst>
              </p:cNvPr>
              <p:cNvGrpSpPr/>
              <p:nvPr/>
            </p:nvGrpSpPr>
            <p:grpSpPr>
              <a:xfrm>
                <a:off x="3354351" y="5182532"/>
                <a:ext cx="110215" cy="202903"/>
                <a:chOff x="1758507" y="5170209"/>
                <a:chExt cx="156925" cy="285896"/>
              </a:xfrm>
            </p:grpSpPr>
            <p:sp>
              <p:nvSpPr>
                <p:cNvPr id="1419" name="Rektangel 1418">
                  <a:extLst>
                    <a:ext uri="{FF2B5EF4-FFF2-40B4-BE49-F238E27FC236}">
                      <a16:creationId xmlns:a16="http://schemas.microsoft.com/office/drawing/2014/main" id="{59D166A3-DD32-4A73-8706-22E6C5F8C1F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20" name="Lige forbindelse 1419">
                  <a:extLst>
                    <a:ext uri="{FF2B5EF4-FFF2-40B4-BE49-F238E27FC236}">
                      <a16:creationId xmlns:a16="http://schemas.microsoft.com/office/drawing/2014/main" id="{C095BA74-433E-46A9-848B-49E70F18785A}"/>
                    </a:ext>
                  </a:extLst>
                </p:cNvPr>
                <p:cNvCxnSpPr>
                  <a:cxnSpLocks/>
                  <a:stCxn id="1419" idx="0"/>
                  <a:endCxn id="141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21" name="Lige forbindelse 1420">
                  <a:extLst>
                    <a:ext uri="{FF2B5EF4-FFF2-40B4-BE49-F238E27FC236}">
                      <a16:creationId xmlns:a16="http://schemas.microsoft.com/office/drawing/2014/main" id="{9B940E2B-D319-4F25-B9F7-571C86E7A2F6}"/>
                    </a:ext>
                  </a:extLst>
                </p:cNvPr>
                <p:cNvCxnSpPr>
                  <a:cxnSpLocks/>
                  <a:stCxn id="1419" idx="1"/>
                  <a:endCxn id="141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0" name="Gruppe 1129">
                <a:extLst>
                  <a:ext uri="{FF2B5EF4-FFF2-40B4-BE49-F238E27FC236}">
                    <a16:creationId xmlns:a16="http://schemas.microsoft.com/office/drawing/2014/main" id="{071EB156-1F1F-414E-B294-F54BEFB1BB40}"/>
                  </a:ext>
                </a:extLst>
              </p:cNvPr>
              <p:cNvGrpSpPr/>
              <p:nvPr/>
            </p:nvGrpSpPr>
            <p:grpSpPr>
              <a:xfrm>
                <a:off x="3545241" y="5182532"/>
                <a:ext cx="110215" cy="202903"/>
                <a:chOff x="1758507" y="5170209"/>
                <a:chExt cx="156925" cy="285896"/>
              </a:xfrm>
            </p:grpSpPr>
            <p:sp>
              <p:nvSpPr>
                <p:cNvPr id="1416" name="Rektangel 1415">
                  <a:extLst>
                    <a:ext uri="{FF2B5EF4-FFF2-40B4-BE49-F238E27FC236}">
                      <a16:creationId xmlns:a16="http://schemas.microsoft.com/office/drawing/2014/main" id="{8C045CA2-572E-46B8-8D9D-FC8E84BB7FD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7" name="Lige forbindelse 1416">
                  <a:extLst>
                    <a:ext uri="{FF2B5EF4-FFF2-40B4-BE49-F238E27FC236}">
                      <a16:creationId xmlns:a16="http://schemas.microsoft.com/office/drawing/2014/main" id="{CE8356D6-3CC5-4A47-8548-D09B73D79A36}"/>
                    </a:ext>
                  </a:extLst>
                </p:cNvPr>
                <p:cNvCxnSpPr>
                  <a:cxnSpLocks/>
                  <a:stCxn id="1416" idx="0"/>
                  <a:endCxn id="141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8" name="Lige forbindelse 1417">
                  <a:extLst>
                    <a:ext uri="{FF2B5EF4-FFF2-40B4-BE49-F238E27FC236}">
                      <a16:creationId xmlns:a16="http://schemas.microsoft.com/office/drawing/2014/main" id="{F01003AB-6003-40A6-855B-2CA0C2D98839}"/>
                    </a:ext>
                  </a:extLst>
                </p:cNvPr>
                <p:cNvCxnSpPr>
                  <a:cxnSpLocks/>
                  <a:stCxn id="1416" idx="1"/>
                  <a:endCxn id="141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1" name="Gruppe 1130">
                <a:extLst>
                  <a:ext uri="{FF2B5EF4-FFF2-40B4-BE49-F238E27FC236}">
                    <a16:creationId xmlns:a16="http://schemas.microsoft.com/office/drawing/2014/main" id="{293BB7F7-83A6-4515-B243-3A36A0D8D6F3}"/>
                  </a:ext>
                </a:extLst>
              </p:cNvPr>
              <p:cNvGrpSpPr/>
              <p:nvPr/>
            </p:nvGrpSpPr>
            <p:grpSpPr>
              <a:xfrm>
                <a:off x="3736132" y="5182532"/>
                <a:ext cx="110215" cy="202903"/>
                <a:chOff x="1758507" y="5170209"/>
                <a:chExt cx="156925" cy="285896"/>
              </a:xfrm>
            </p:grpSpPr>
            <p:sp>
              <p:nvSpPr>
                <p:cNvPr id="1413" name="Rektangel 1412">
                  <a:extLst>
                    <a:ext uri="{FF2B5EF4-FFF2-40B4-BE49-F238E27FC236}">
                      <a16:creationId xmlns:a16="http://schemas.microsoft.com/office/drawing/2014/main" id="{D412086E-DA03-44E8-B5ED-9288F6AD5C0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4" name="Lige forbindelse 1413">
                  <a:extLst>
                    <a:ext uri="{FF2B5EF4-FFF2-40B4-BE49-F238E27FC236}">
                      <a16:creationId xmlns:a16="http://schemas.microsoft.com/office/drawing/2014/main" id="{F7DF599D-A501-4298-9F5C-2F7AE1044D73}"/>
                    </a:ext>
                  </a:extLst>
                </p:cNvPr>
                <p:cNvCxnSpPr>
                  <a:cxnSpLocks/>
                  <a:stCxn id="1413" idx="0"/>
                  <a:endCxn id="141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5" name="Lige forbindelse 1414">
                  <a:extLst>
                    <a:ext uri="{FF2B5EF4-FFF2-40B4-BE49-F238E27FC236}">
                      <a16:creationId xmlns:a16="http://schemas.microsoft.com/office/drawing/2014/main" id="{0034D848-12FD-4D52-BE07-AF6EF642CDE6}"/>
                    </a:ext>
                  </a:extLst>
                </p:cNvPr>
                <p:cNvCxnSpPr>
                  <a:cxnSpLocks/>
                  <a:stCxn id="1413" idx="1"/>
                  <a:endCxn id="141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2" name="Gruppe 1131">
                <a:extLst>
                  <a:ext uri="{FF2B5EF4-FFF2-40B4-BE49-F238E27FC236}">
                    <a16:creationId xmlns:a16="http://schemas.microsoft.com/office/drawing/2014/main" id="{8521A0B1-D78A-42EE-8D19-0EAF2197B5E8}"/>
                  </a:ext>
                </a:extLst>
              </p:cNvPr>
              <p:cNvGrpSpPr/>
              <p:nvPr/>
            </p:nvGrpSpPr>
            <p:grpSpPr>
              <a:xfrm>
                <a:off x="3927023" y="5182532"/>
                <a:ext cx="110215" cy="202903"/>
                <a:chOff x="1758507" y="5170209"/>
                <a:chExt cx="156925" cy="285896"/>
              </a:xfrm>
            </p:grpSpPr>
            <p:sp>
              <p:nvSpPr>
                <p:cNvPr id="1410" name="Rektangel 1409">
                  <a:extLst>
                    <a:ext uri="{FF2B5EF4-FFF2-40B4-BE49-F238E27FC236}">
                      <a16:creationId xmlns:a16="http://schemas.microsoft.com/office/drawing/2014/main" id="{26CB76AB-6C12-4F77-A2B0-2F73DA4E9254}"/>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11" name="Lige forbindelse 1410">
                  <a:extLst>
                    <a:ext uri="{FF2B5EF4-FFF2-40B4-BE49-F238E27FC236}">
                      <a16:creationId xmlns:a16="http://schemas.microsoft.com/office/drawing/2014/main" id="{ABCB706A-8A85-4948-B37D-8DB3151E82AC}"/>
                    </a:ext>
                  </a:extLst>
                </p:cNvPr>
                <p:cNvCxnSpPr>
                  <a:cxnSpLocks/>
                  <a:stCxn id="1410" idx="0"/>
                  <a:endCxn id="141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12" name="Lige forbindelse 1411">
                  <a:extLst>
                    <a:ext uri="{FF2B5EF4-FFF2-40B4-BE49-F238E27FC236}">
                      <a16:creationId xmlns:a16="http://schemas.microsoft.com/office/drawing/2014/main" id="{E8F29C79-857B-4FFA-8A17-F410E254438A}"/>
                    </a:ext>
                  </a:extLst>
                </p:cNvPr>
                <p:cNvCxnSpPr>
                  <a:cxnSpLocks/>
                  <a:stCxn id="1410" idx="1"/>
                  <a:endCxn id="141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3" name="Gruppe 1132">
                <a:extLst>
                  <a:ext uri="{FF2B5EF4-FFF2-40B4-BE49-F238E27FC236}">
                    <a16:creationId xmlns:a16="http://schemas.microsoft.com/office/drawing/2014/main" id="{061A2F66-8F84-458C-8FEA-410E6E9A613F}"/>
                  </a:ext>
                </a:extLst>
              </p:cNvPr>
              <p:cNvGrpSpPr/>
              <p:nvPr/>
            </p:nvGrpSpPr>
            <p:grpSpPr>
              <a:xfrm>
                <a:off x="4117913" y="5182532"/>
                <a:ext cx="110215" cy="202903"/>
                <a:chOff x="1758507" y="5170209"/>
                <a:chExt cx="156925" cy="285896"/>
              </a:xfrm>
            </p:grpSpPr>
            <p:sp>
              <p:nvSpPr>
                <p:cNvPr id="1407" name="Rektangel 1406">
                  <a:extLst>
                    <a:ext uri="{FF2B5EF4-FFF2-40B4-BE49-F238E27FC236}">
                      <a16:creationId xmlns:a16="http://schemas.microsoft.com/office/drawing/2014/main" id="{6EDE93FD-424B-4800-92D4-B500B175B2A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8" name="Lige forbindelse 1407">
                  <a:extLst>
                    <a:ext uri="{FF2B5EF4-FFF2-40B4-BE49-F238E27FC236}">
                      <a16:creationId xmlns:a16="http://schemas.microsoft.com/office/drawing/2014/main" id="{0F4A8B31-4815-4F90-8FD9-7477C99C9B02}"/>
                    </a:ext>
                  </a:extLst>
                </p:cNvPr>
                <p:cNvCxnSpPr>
                  <a:cxnSpLocks/>
                  <a:stCxn id="1407" idx="0"/>
                  <a:endCxn id="140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9" name="Lige forbindelse 1408">
                  <a:extLst>
                    <a:ext uri="{FF2B5EF4-FFF2-40B4-BE49-F238E27FC236}">
                      <a16:creationId xmlns:a16="http://schemas.microsoft.com/office/drawing/2014/main" id="{0C9EC5E3-522E-4E71-8D64-12A846F9437E}"/>
                    </a:ext>
                  </a:extLst>
                </p:cNvPr>
                <p:cNvCxnSpPr>
                  <a:cxnSpLocks/>
                  <a:stCxn id="1407" idx="1"/>
                  <a:endCxn id="140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4" name="Gruppe 1133">
                <a:extLst>
                  <a:ext uri="{FF2B5EF4-FFF2-40B4-BE49-F238E27FC236}">
                    <a16:creationId xmlns:a16="http://schemas.microsoft.com/office/drawing/2014/main" id="{38DCE110-BA1E-4F95-8CC6-A22C9876D58C}"/>
                  </a:ext>
                </a:extLst>
              </p:cNvPr>
              <p:cNvGrpSpPr/>
              <p:nvPr/>
            </p:nvGrpSpPr>
            <p:grpSpPr>
              <a:xfrm>
                <a:off x="4308804" y="5182532"/>
                <a:ext cx="110215" cy="202903"/>
                <a:chOff x="1758507" y="5170209"/>
                <a:chExt cx="156925" cy="285896"/>
              </a:xfrm>
            </p:grpSpPr>
            <p:sp>
              <p:nvSpPr>
                <p:cNvPr id="1404" name="Rektangel 1403">
                  <a:extLst>
                    <a:ext uri="{FF2B5EF4-FFF2-40B4-BE49-F238E27FC236}">
                      <a16:creationId xmlns:a16="http://schemas.microsoft.com/office/drawing/2014/main" id="{BF7919A0-AD58-494C-9F7A-8293A8396D80}"/>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5" name="Lige forbindelse 1404">
                  <a:extLst>
                    <a:ext uri="{FF2B5EF4-FFF2-40B4-BE49-F238E27FC236}">
                      <a16:creationId xmlns:a16="http://schemas.microsoft.com/office/drawing/2014/main" id="{B6DCCE2B-F008-4450-993F-6650FFE9FB67}"/>
                    </a:ext>
                  </a:extLst>
                </p:cNvPr>
                <p:cNvCxnSpPr>
                  <a:cxnSpLocks/>
                  <a:stCxn id="1404" idx="0"/>
                  <a:endCxn id="140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6" name="Lige forbindelse 1405">
                  <a:extLst>
                    <a:ext uri="{FF2B5EF4-FFF2-40B4-BE49-F238E27FC236}">
                      <a16:creationId xmlns:a16="http://schemas.microsoft.com/office/drawing/2014/main" id="{73BE108E-291F-45F0-B871-0E0ED5AD7AF9}"/>
                    </a:ext>
                  </a:extLst>
                </p:cNvPr>
                <p:cNvCxnSpPr>
                  <a:cxnSpLocks/>
                  <a:stCxn id="1404" idx="1"/>
                  <a:endCxn id="140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5" name="Gruppe 1134">
                <a:extLst>
                  <a:ext uri="{FF2B5EF4-FFF2-40B4-BE49-F238E27FC236}">
                    <a16:creationId xmlns:a16="http://schemas.microsoft.com/office/drawing/2014/main" id="{768ED603-0606-46BB-A497-A5CD8A95D52E}"/>
                  </a:ext>
                </a:extLst>
              </p:cNvPr>
              <p:cNvGrpSpPr/>
              <p:nvPr/>
            </p:nvGrpSpPr>
            <p:grpSpPr>
              <a:xfrm>
                <a:off x="4499694" y="5182532"/>
                <a:ext cx="110215" cy="202903"/>
                <a:chOff x="1758507" y="5170209"/>
                <a:chExt cx="156925" cy="285896"/>
              </a:xfrm>
            </p:grpSpPr>
            <p:sp>
              <p:nvSpPr>
                <p:cNvPr id="1401" name="Rektangel 1400">
                  <a:extLst>
                    <a:ext uri="{FF2B5EF4-FFF2-40B4-BE49-F238E27FC236}">
                      <a16:creationId xmlns:a16="http://schemas.microsoft.com/office/drawing/2014/main" id="{CCFC28D1-08C0-483C-A2CA-BC41D23C59C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402" name="Lige forbindelse 1401">
                  <a:extLst>
                    <a:ext uri="{FF2B5EF4-FFF2-40B4-BE49-F238E27FC236}">
                      <a16:creationId xmlns:a16="http://schemas.microsoft.com/office/drawing/2014/main" id="{19F98070-DC4B-4821-8F19-DF3C00429037}"/>
                    </a:ext>
                  </a:extLst>
                </p:cNvPr>
                <p:cNvCxnSpPr>
                  <a:cxnSpLocks/>
                  <a:stCxn id="1401" idx="0"/>
                  <a:endCxn id="140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3" name="Lige forbindelse 1402">
                  <a:extLst>
                    <a:ext uri="{FF2B5EF4-FFF2-40B4-BE49-F238E27FC236}">
                      <a16:creationId xmlns:a16="http://schemas.microsoft.com/office/drawing/2014/main" id="{42BC7E8B-121D-4B08-B7A1-6BD5DC8871B8}"/>
                    </a:ext>
                  </a:extLst>
                </p:cNvPr>
                <p:cNvCxnSpPr>
                  <a:cxnSpLocks/>
                  <a:stCxn id="1401" idx="1"/>
                  <a:endCxn id="140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6" name="Gruppe 1135">
                <a:extLst>
                  <a:ext uri="{FF2B5EF4-FFF2-40B4-BE49-F238E27FC236}">
                    <a16:creationId xmlns:a16="http://schemas.microsoft.com/office/drawing/2014/main" id="{D4C5E83D-1A2F-4A2D-BDE6-6E339B865250}"/>
                  </a:ext>
                </a:extLst>
              </p:cNvPr>
              <p:cNvGrpSpPr/>
              <p:nvPr/>
            </p:nvGrpSpPr>
            <p:grpSpPr>
              <a:xfrm>
                <a:off x="4690585" y="5182532"/>
                <a:ext cx="110215" cy="202903"/>
                <a:chOff x="1758507" y="5170209"/>
                <a:chExt cx="156925" cy="285896"/>
              </a:xfrm>
            </p:grpSpPr>
            <p:sp>
              <p:nvSpPr>
                <p:cNvPr id="1398" name="Rektangel 1397">
                  <a:extLst>
                    <a:ext uri="{FF2B5EF4-FFF2-40B4-BE49-F238E27FC236}">
                      <a16:creationId xmlns:a16="http://schemas.microsoft.com/office/drawing/2014/main" id="{8B01DDFB-E29F-4B21-83A7-6E6408C908E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9" name="Lige forbindelse 1398">
                  <a:extLst>
                    <a:ext uri="{FF2B5EF4-FFF2-40B4-BE49-F238E27FC236}">
                      <a16:creationId xmlns:a16="http://schemas.microsoft.com/office/drawing/2014/main" id="{9EB4C06B-BFD6-4437-8A15-032DC6ABEF5A}"/>
                    </a:ext>
                  </a:extLst>
                </p:cNvPr>
                <p:cNvCxnSpPr>
                  <a:cxnSpLocks/>
                  <a:stCxn id="1398" idx="0"/>
                  <a:endCxn id="139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400" name="Lige forbindelse 1399">
                  <a:extLst>
                    <a:ext uri="{FF2B5EF4-FFF2-40B4-BE49-F238E27FC236}">
                      <a16:creationId xmlns:a16="http://schemas.microsoft.com/office/drawing/2014/main" id="{2235F307-4744-4CC9-A8D7-55A9F75B216C}"/>
                    </a:ext>
                  </a:extLst>
                </p:cNvPr>
                <p:cNvCxnSpPr>
                  <a:cxnSpLocks/>
                  <a:stCxn id="1398" idx="1"/>
                  <a:endCxn id="139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7" name="Gruppe 1136">
                <a:extLst>
                  <a:ext uri="{FF2B5EF4-FFF2-40B4-BE49-F238E27FC236}">
                    <a16:creationId xmlns:a16="http://schemas.microsoft.com/office/drawing/2014/main" id="{325EE618-B168-48DE-BA9B-EC00A85AC70B}"/>
                  </a:ext>
                </a:extLst>
              </p:cNvPr>
              <p:cNvGrpSpPr/>
              <p:nvPr/>
            </p:nvGrpSpPr>
            <p:grpSpPr>
              <a:xfrm>
                <a:off x="4881475" y="5182532"/>
                <a:ext cx="110215" cy="202903"/>
                <a:chOff x="1758507" y="5170209"/>
                <a:chExt cx="156925" cy="285896"/>
              </a:xfrm>
            </p:grpSpPr>
            <p:sp>
              <p:nvSpPr>
                <p:cNvPr id="1395" name="Rektangel 1394">
                  <a:extLst>
                    <a:ext uri="{FF2B5EF4-FFF2-40B4-BE49-F238E27FC236}">
                      <a16:creationId xmlns:a16="http://schemas.microsoft.com/office/drawing/2014/main" id="{B00DB222-B877-418C-AFCB-4B9ACE8C5623}"/>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6" name="Lige forbindelse 1395">
                  <a:extLst>
                    <a:ext uri="{FF2B5EF4-FFF2-40B4-BE49-F238E27FC236}">
                      <a16:creationId xmlns:a16="http://schemas.microsoft.com/office/drawing/2014/main" id="{E3C22B44-0791-490E-955B-44E28647D9E1}"/>
                    </a:ext>
                  </a:extLst>
                </p:cNvPr>
                <p:cNvCxnSpPr>
                  <a:cxnSpLocks/>
                  <a:stCxn id="1395" idx="0"/>
                  <a:endCxn id="139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7" name="Lige forbindelse 1396">
                  <a:extLst>
                    <a:ext uri="{FF2B5EF4-FFF2-40B4-BE49-F238E27FC236}">
                      <a16:creationId xmlns:a16="http://schemas.microsoft.com/office/drawing/2014/main" id="{7D5FC74D-4BF6-46CA-BF0E-77626BDB4FEB}"/>
                    </a:ext>
                  </a:extLst>
                </p:cNvPr>
                <p:cNvCxnSpPr>
                  <a:cxnSpLocks/>
                  <a:stCxn id="1395" idx="1"/>
                  <a:endCxn id="139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8" name="Gruppe 1137">
                <a:extLst>
                  <a:ext uri="{FF2B5EF4-FFF2-40B4-BE49-F238E27FC236}">
                    <a16:creationId xmlns:a16="http://schemas.microsoft.com/office/drawing/2014/main" id="{102FE221-0462-41FB-AE08-270523BF9264}"/>
                  </a:ext>
                </a:extLst>
              </p:cNvPr>
              <p:cNvGrpSpPr/>
              <p:nvPr/>
            </p:nvGrpSpPr>
            <p:grpSpPr>
              <a:xfrm>
                <a:off x="5072366" y="5182532"/>
                <a:ext cx="110215" cy="202903"/>
                <a:chOff x="1758507" y="5170209"/>
                <a:chExt cx="156925" cy="285896"/>
              </a:xfrm>
            </p:grpSpPr>
            <p:sp>
              <p:nvSpPr>
                <p:cNvPr id="1392" name="Rektangel 1391">
                  <a:extLst>
                    <a:ext uri="{FF2B5EF4-FFF2-40B4-BE49-F238E27FC236}">
                      <a16:creationId xmlns:a16="http://schemas.microsoft.com/office/drawing/2014/main" id="{654D955F-6C73-4958-BE76-EB3B7D444E3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3" name="Lige forbindelse 1392">
                  <a:extLst>
                    <a:ext uri="{FF2B5EF4-FFF2-40B4-BE49-F238E27FC236}">
                      <a16:creationId xmlns:a16="http://schemas.microsoft.com/office/drawing/2014/main" id="{C7EF3906-8800-4B0D-B33D-8FB7EDD90DC3}"/>
                    </a:ext>
                  </a:extLst>
                </p:cNvPr>
                <p:cNvCxnSpPr>
                  <a:cxnSpLocks/>
                  <a:stCxn id="1392" idx="0"/>
                  <a:endCxn id="139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4" name="Lige forbindelse 1393">
                  <a:extLst>
                    <a:ext uri="{FF2B5EF4-FFF2-40B4-BE49-F238E27FC236}">
                      <a16:creationId xmlns:a16="http://schemas.microsoft.com/office/drawing/2014/main" id="{FCC50684-74FD-464A-A592-2BD8011F2E85}"/>
                    </a:ext>
                  </a:extLst>
                </p:cNvPr>
                <p:cNvCxnSpPr>
                  <a:cxnSpLocks/>
                  <a:stCxn id="1392" idx="1"/>
                  <a:endCxn id="139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39" name="Gruppe 1138">
                <a:extLst>
                  <a:ext uri="{FF2B5EF4-FFF2-40B4-BE49-F238E27FC236}">
                    <a16:creationId xmlns:a16="http://schemas.microsoft.com/office/drawing/2014/main" id="{745270F1-57E8-4335-B792-7E9377386212}"/>
                  </a:ext>
                </a:extLst>
              </p:cNvPr>
              <p:cNvGrpSpPr/>
              <p:nvPr/>
            </p:nvGrpSpPr>
            <p:grpSpPr>
              <a:xfrm>
                <a:off x="5263257" y="5182532"/>
                <a:ext cx="110215" cy="202903"/>
                <a:chOff x="1758507" y="5170209"/>
                <a:chExt cx="156925" cy="285896"/>
              </a:xfrm>
            </p:grpSpPr>
            <p:sp>
              <p:nvSpPr>
                <p:cNvPr id="1389" name="Rektangel 1388">
                  <a:extLst>
                    <a:ext uri="{FF2B5EF4-FFF2-40B4-BE49-F238E27FC236}">
                      <a16:creationId xmlns:a16="http://schemas.microsoft.com/office/drawing/2014/main" id="{3D401F5C-7176-4E5D-97EC-49188D8AA23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90" name="Lige forbindelse 1389">
                  <a:extLst>
                    <a:ext uri="{FF2B5EF4-FFF2-40B4-BE49-F238E27FC236}">
                      <a16:creationId xmlns:a16="http://schemas.microsoft.com/office/drawing/2014/main" id="{92C50227-8BB7-439A-87D1-3BF986A51D7C}"/>
                    </a:ext>
                  </a:extLst>
                </p:cNvPr>
                <p:cNvCxnSpPr>
                  <a:cxnSpLocks/>
                  <a:stCxn id="1389" idx="0"/>
                  <a:endCxn id="138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91" name="Lige forbindelse 1390">
                  <a:extLst>
                    <a:ext uri="{FF2B5EF4-FFF2-40B4-BE49-F238E27FC236}">
                      <a16:creationId xmlns:a16="http://schemas.microsoft.com/office/drawing/2014/main" id="{E2AECA9A-698B-4E17-9311-A4331049203B}"/>
                    </a:ext>
                  </a:extLst>
                </p:cNvPr>
                <p:cNvCxnSpPr>
                  <a:cxnSpLocks/>
                  <a:stCxn id="1389" idx="1"/>
                  <a:endCxn id="138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0" name="Gruppe 1139">
                <a:extLst>
                  <a:ext uri="{FF2B5EF4-FFF2-40B4-BE49-F238E27FC236}">
                    <a16:creationId xmlns:a16="http://schemas.microsoft.com/office/drawing/2014/main" id="{2176AA85-BC53-4D32-A560-E5421DEFFAD2}"/>
                  </a:ext>
                </a:extLst>
              </p:cNvPr>
              <p:cNvGrpSpPr/>
              <p:nvPr/>
            </p:nvGrpSpPr>
            <p:grpSpPr>
              <a:xfrm>
                <a:off x="5454147" y="5182532"/>
                <a:ext cx="110215" cy="202903"/>
                <a:chOff x="1758507" y="5170209"/>
                <a:chExt cx="156925" cy="285896"/>
              </a:xfrm>
            </p:grpSpPr>
            <p:sp>
              <p:nvSpPr>
                <p:cNvPr id="1386" name="Rektangel 1385">
                  <a:extLst>
                    <a:ext uri="{FF2B5EF4-FFF2-40B4-BE49-F238E27FC236}">
                      <a16:creationId xmlns:a16="http://schemas.microsoft.com/office/drawing/2014/main" id="{99735080-D9B7-4407-9EFA-E5481AF64A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7" name="Lige forbindelse 1386">
                  <a:extLst>
                    <a:ext uri="{FF2B5EF4-FFF2-40B4-BE49-F238E27FC236}">
                      <a16:creationId xmlns:a16="http://schemas.microsoft.com/office/drawing/2014/main" id="{C47F06CF-9FFD-451D-9511-67CCD71D1E18}"/>
                    </a:ext>
                  </a:extLst>
                </p:cNvPr>
                <p:cNvCxnSpPr>
                  <a:cxnSpLocks/>
                  <a:stCxn id="1386" idx="0"/>
                  <a:endCxn id="138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8" name="Lige forbindelse 1387">
                  <a:extLst>
                    <a:ext uri="{FF2B5EF4-FFF2-40B4-BE49-F238E27FC236}">
                      <a16:creationId xmlns:a16="http://schemas.microsoft.com/office/drawing/2014/main" id="{E218E285-0B0E-44E6-BAD1-CEEC5A871EF6}"/>
                    </a:ext>
                  </a:extLst>
                </p:cNvPr>
                <p:cNvCxnSpPr>
                  <a:cxnSpLocks/>
                  <a:stCxn id="1386" idx="1"/>
                  <a:endCxn id="138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1" name="Gruppe 1140">
                <a:extLst>
                  <a:ext uri="{FF2B5EF4-FFF2-40B4-BE49-F238E27FC236}">
                    <a16:creationId xmlns:a16="http://schemas.microsoft.com/office/drawing/2014/main" id="{D29529DA-BDC2-4B67-9C34-0BF86EC8186A}"/>
                  </a:ext>
                </a:extLst>
              </p:cNvPr>
              <p:cNvGrpSpPr/>
              <p:nvPr/>
            </p:nvGrpSpPr>
            <p:grpSpPr>
              <a:xfrm>
                <a:off x="5645037" y="5182532"/>
                <a:ext cx="110215" cy="202903"/>
                <a:chOff x="1758507" y="5170209"/>
                <a:chExt cx="156925" cy="285896"/>
              </a:xfrm>
            </p:grpSpPr>
            <p:sp>
              <p:nvSpPr>
                <p:cNvPr id="1383" name="Rektangel 1382">
                  <a:extLst>
                    <a:ext uri="{FF2B5EF4-FFF2-40B4-BE49-F238E27FC236}">
                      <a16:creationId xmlns:a16="http://schemas.microsoft.com/office/drawing/2014/main" id="{2545ABAA-5B56-4BBA-99B8-1716A21CA729}"/>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4" name="Lige forbindelse 1383">
                  <a:extLst>
                    <a:ext uri="{FF2B5EF4-FFF2-40B4-BE49-F238E27FC236}">
                      <a16:creationId xmlns:a16="http://schemas.microsoft.com/office/drawing/2014/main" id="{6D84AAE5-9E0D-4704-A0D6-A39321473CBF}"/>
                    </a:ext>
                  </a:extLst>
                </p:cNvPr>
                <p:cNvCxnSpPr>
                  <a:cxnSpLocks/>
                  <a:stCxn id="1383" idx="0"/>
                  <a:endCxn id="138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5" name="Lige forbindelse 1384">
                  <a:extLst>
                    <a:ext uri="{FF2B5EF4-FFF2-40B4-BE49-F238E27FC236}">
                      <a16:creationId xmlns:a16="http://schemas.microsoft.com/office/drawing/2014/main" id="{A53A1066-2AC9-4E37-9DDD-202E6E09309B}"/>
                    </a:ext>
                  </a:extLst>
                </p:cNvPr>
                <p:cNvCxnSpPr>
                  <a:cxnSpLocks/>
                  <a:stCxn id="1383" idx="1"/>
                  <a:endCxn id="138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2" name="Gruppe 1141">
                <a:extLst>
                  <a:ext uri="{FF2B5EF4-FFF2-40B4-BE49-F238E27FC236}">
                    <a16:creationId xmlns:a16="http://schemas.microsoft.com/office/drawing/2014/main" id="{DDBD305C-4DE5-4D91-B124-F4ACF8B6DA91}"/>
                  </a:ext>
                </a:extLst>
              </p:cNvPr>
              <p:cNvGrpSpPr/>
              <p:nvPr/>
            </p:nvGrpSpPr>
            <p:grpSpPr>
              <a:xfrm>
                <a:off x="5835932" y="5182532"/>
                <a:ext cx="110215" cy="202903"/>
                <a:chOff x="1758507" y="5170209"/>
                <a:chExt cx="156925" cy="285896"/>
              </a:xfrm>
            </p:grpSpPr>
            <p:sp>
              <p:nvSpPr>
                <p:cNvPr id="1380" name="Rektangel 1379">
                  <a:extLst>
                    <a:ext uri="{FF2B5EF4-FFF2-40B4-BE49-F238E27FC236}">
                      <a16:creationId xmlns:a16="http://schemas.microsoft.com/office/drawing/2014/main" id="{EE6CD71C-2F4A-47FE-9828-8199568111F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81" name="Lige forbindelse 1380">
                  <a:extLst>
                    <a:ext uri="{FF2B5EF4-FFF2-40B4-BE49-F238E27FC236}">
                      <a16:creationId xmlns:a16="http://schemas.microsoft.com/office/drawing/2014/main" id="{C78B02C0-6997-4D7B-A7F7-DC419232B46B}"/>
                    </a:ext>
                  </a:extLst>
                </p:cNvPr>
                <p:cNvCxnSpPr>
                  <a:cxnSpLocks/>
                  <a:stCxn id="1380" idx="0"/>
                  <a:endCxn id="138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82" name="Lige forbindelse 1381">
                  <a:extLst>
                    <a:ext uri="{FF2B5EF4-FFF2-40B4-BE49-F238E27FC236}">
                      <a16:creationId xmlns:a16="http://schemas.microsoft.com/office/drawing/2014/main" id="{FB544A2A-5B99-48CF-9C99-6461F57E417A}"/>
                    </a:ext>
                  </a:extLst>
                </p:cNvPr>
                <p:cNvCxnSpPr>
                  <a:cxnSpLocks/>
                  <a:stCxn id="1380" idx="1"/>
                  <a:endCxn id="138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3" name="Gruppe 1142">
                <a:extLst>
                  <a:ext uri="{FF2B5EF4-FFF2-40B4-BE49-F238E27FC236}">
                    <a16:creationId xmlns:a16="http://schemas.microsoft.com/office/drawing/2014/main" id="{9978B56A-DF82-47C8-AD3F-645894112701}"/>
                  </a:ext>
                </a:extLst>
              </p:cNvPr>
              <p:cNvGrpSpPr/>
              <p:nvPr/>
            </p:nvGrpSpPr>
            <p:grpSpPr>
              <a:xfrm>
                <a:off x="1827227" y="5428729"/>
                <a:ext cx="110215" cy="202903"/>
                <a:chOff x="1758507" y="5170209"/>
                <a:chExt cx="156925" cy="285896"/>
              </a:xfrm>
            </p:grpSpPr>
            <p:sp>
              <p:nvSpPr>
                <p:cNvPr id="1377" name="Rektangel 1376">
                  <a:extLst>
                    <a:ext uri="{FF2B5EF4-FFF2-40B4-BE49-F238E27FC236}">
                      <a16:creationId xmlns:a16="http://schemas.microsoft.com/office/drawing/2014/main" id="{D4091FA2-3CF8-449A-B505-AC7AE488BA0F}"/>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8" name="Lige forbindelse 1377">
                  <a:extLst>
                    <a:ext uri="{FF2B5EF4-FFF2-40B4-BE49-F238E27FC236}">
                      <a16:creationId xmlns:a16="http://schemas.microsoft.com/office/drawing/2014/main" id="{94FF44CF-440D-416D-961E-329F9687070D}"/>
                    </a:ext>
                  </a:extLst>
                </p:cNvPr>
                <p:cNvCxnSpPr>
                  <a:cxnSpLocks/>
                  <a:stCxn id="1377" idx="0"/>
                  <a:endCxn id="137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9" name="Lige forbindelse 1378">
                  <a:extLst>
                    <a:ext uri="{FF2B5EF4-FFF2-40B4-BE49-F238E27FC236}">
                      <a16:creationId xmlns:a16="http://schemas.microsoft.com/office/drawing/2014/main" id="{1E1480A6-3E4D-4EE6-A302-45FF4A35A691}"/>
                    </a:ext>
                  </a:extLst>
                </p:cNvPr>
                <p:cNvCxnSpPr>
                  <a:cxnSpLocks/>
                  <a:stCxn id="1377" idx="1"/>
                  <a:endCxn id="137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4" name="Gruppe 1143">
                <a:extLst>
                  <a:ext uri="{FF2B5EF4-FFF2-40B4-BE49-F238E27FC236}">
                    <a16:creationId xmlns:a16="http://schemas.microsoft.com/office/drawing/2014/main" id="{9C8B8F91-2B8C-4E0C-8B65-4AF172140B0A}"/>
                  </a:ext>
                </a:extLst>
              </p:cNvPr>
              <p:cNvGrpSpPr/>
              <p:nvPr/>
            </p:nvGrpSpPr>
            <p:grpSpPr>
              <a:xfrm>
                <a:off x="2018117" y="5428729"/>
                <a:ext cx="110215" cy="202903"/>
                <a:chOff x="1758507" y="5170209"/>
                <a:chExt cx="156925" cy="285896"/>
              </a:xfrm>
            </p:grpSpPr>
            <p:sp>
              <p:nvSpPr>
                <p:cNvPr id="1374" name="Rektangel 1373">
                  <a:extLst>
                    <a:ext uri="{FF2B5EF4-FFF2-40B4-BE49-F238E27FC236}">
                      <a16:creationId xmlns:a16="http://schemas.microsoft.com/office/drawing/2014/main" id="{EF9AA947-649A-4C66-8968-809480FDFCD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5" name="Lige forbindelse 1374">
                  <a:extLst>
                    <a:ext uri="{FF2B5EF4-FFF2-40B4-BE49-F238E27FC236}">
                      <a16:creationId xmlns:a16="http://schemas.microsoft.com/office/drawing/2014/main" id="{F3970551-0F99-422C-A4F7-25591F739E36}"/>
                    </a:ext>
                  </a:extLst>
                </p:cNvPr>
                <p:cNvCxnSpPr>
                  <a:cxnSpLocks/>
                  <a:stCxn id="1374" idx="0"/>
                  <a:endCxn id="137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6" name="Lige forbindelse 1375">
                  <a:extLst>
                    <a:ext uri="{FF2B5EF4-FFF2-40B4-BE49-F238E27FC236}">
                      <a16:creationId xmlns:a16="http://schemas.microsoft.com/office/drawing/2014/main" id="{EC8CC92C-9D88-46C4-A8BF-3069204751D5}"/>
                    </a:ext>
                  </a:extLst>
                </p:cNvPr>
                <p:cNvCxnSpPr>
                  <a:cxnSpLocks/>
                  <a:stCxn id="1374" idx="1"/>
                  <a:endCxn id="137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5" name="Gruppe 1144">
                <a:extLst>
                  <a:ext uri="{FF2B5EF4-FFF2-40B4-BE49-F238E27FC236}">
                    <a16:creationId xmlns:a16="http://schemas.microsoft.com/office/drawing/2014/main" id="{4C71F9E1-5ED2-4246-98A7-F4F0DED6A69D}"/>
                  </a:ext>
                </a:extLst>
              </p:cNvPr>
              <p:cNvGrpSpPr/>
              <p:nvPr/>
            </p:nvGrpSpPr>
            <p:grpSpPr>
              <a:xfrm>
                <a:off x="2209008" y="5428729"/>
                <a:ext cx="110215" cy="202903"/>
                <a:chOff x="1758507" y="5170209"/>
                <a:chExt cx="156925" cy="285896"/>
              </a:xfrm>
            </p:grpSpPr>
            <p:sp>
              <p:nvSpPr>
                <p:cNvPr id="1371" name="Rektangel 1370">
                  <a:extLst>
                    <a:ext uri="{FF2B5EF4-FFF2-40B4-BE49-F238E27FC236}">
                      <a16:creationId xmlns:a16="http://schemas.microsoft.com/office/drawing/2014/main" id="{A150050E-0FCB-40C1-8B20-3F976DADC63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72" name="Lige forbindelse 1371">
                  <a:extLst>
                    <a:ext uri="{FF2B5EF4-FFF2-40B4-BE49-F238E27FC236}">
                      <a16:creationId xmlns:a16="http://schemas.microsoft.com/office/drawing/2014/main" id="{C54E0F15-F00F-4894-9F72-420A3C0708BB}"/>
                    </a:ext>
                  </a:extLst>
                </p:cNvPr>
                <p:cNvCxnSpPr>
                  <a:cxnSpLocks/>
                  <a:stCxn id="1371" idx="0"/>
                  <a:endCxn id="137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3" name="Lige forbindelse 1372">
                  <a:extLst>
                    <a:ext uri="{FF2B5EF4-FFF2-40B4-BE49-F238E27FC236}">
                      <a16:creationId xmlns:a16="http://schemas.microsoft.com/office/drawing/2014/main" id="{7E924D2F-29EA-43D7-A263-501025DDDDC5}"/>
                    </a:ext>
                  </a:extLst>
                </p:cNvPr>
                <p:cNvCxnSpPr>
                  <a:cxnSpLocks/>
                  <a:stCxn id="1371" idx="1"/>
                  <a:endCxn id="137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6" name="Gruppe 1145">
                <a:extLst>
                  <a:ext uri="{FF2B5EF4-FFF2-40B4-BE49-F238E27FC236}">
                    <a16:creationId xmlns:a16="http://schemas.microsoft.com/office/drawing/2014/main" id="{5E2B6AAD-1A09-4C97-9234-281AB6101609}"/>
                  </a:ext>
                </a:extLst>
              </p:cNvPr>
              <p:cNvGrpSpPr/>
              <p:nvPr/>
            </p:nvGrpSpPr>
            <p:grpSpPr>
              <a:xfrm>
                <a:off x="2399898" y="5428729"/>
                <a:ext cx="110215" cy="202903"/>
                <a:chOff x="1758507" y="5170209"/>
                <a:chExt cx="156925" cy="285896"/>
              </a:xfrm>
            </p:grpSpPr>
            <p:sp>
              <p:nvSpPr>
                <p:cNvPr id="1368" name="Rektangel 1367">
                  <a:extLst>
                    <a:ext uri="{FF2B5EF4-FFF2-40B4-BE49-F238E27FC236}">
                      <a16:creationId xmlns:a16="http://schemas.microsoft.com/office/drawing/2014/main" id="{9E11F393-0639-4C29-ACCF-F2EFEA218EC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9" name="Lige forbindelse 1368">
                  <a:extLst>
                    <a:ext uri="{FF2B5EF4-FFF2-40B4-BE49-F238E27FC236}">
                      <a16:creationId xmlns:a16="http://schemas.microsoft.com/office/drawing/2014/main" id="{476958E9-B4F8-4B72-AD3D-F0C0FC4CBB8E}"/>
                    </a:ext>
                  </a:extLst>
                </p:cNvPr>
                <p:cNvCxnSpPr>
                  <a:cxnSpLocks/>
                  <a:stCxn id="1368" idx="0"/>
                  <a:endCxn id="136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70" name="Lige forbindelse 1369">
                  <a:extLst>
                    <a:ext uri="{FF2B5EF4-FFF2-40B4-BE49-F238E27FC236}">
                      <a16:creationId xmlns:a16="http://schemas.microsoft.com/office/drawing/2014/main" id="{19A4570C-D192-4D99-BFA8-949BB2A4D11D}"/>
                    </a:ext>
                  </a:extLst>
                </p:cNvPr>
                <p:cNvCxnSpPr>
                  <a:cxnSpLocks/>
                  <a:stCxn id="1368" idx="1"/>
                  <a:endCxn id="136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7" name="Gruppe 1146">
                <a:extLst>
                  <a:ext uri="{FF2B5EF4-FFF2-40B4-BE49-F238E27FC236}">
                    <a16:creationId xmlns:a16="http://schemas.microsoft.com/office/drawing/2014/main" id="{991B778E-260E-4C65-BFB4-953EE393B141}"/>
                  </a:ext>
                </a:extLst>
              </p:cNvPr>
              <p:cNvGrpSpPr/>
              <p:nvPr/>
            </p:nvGrpSpPr>
            <p:grpSpPr>
              <a:xfrm>
                <a:off x="2590789" y="5428729"/>
                <a:ext cx="110215" cy="202903"/>
                <a:chOff x="1758507" y="5170209"/>
                <a:chExt cx="156925" cy="285896"/>
              </a:xfrm>
            </p:grpSpPr>
            <p:sp>
              <p:nvSpPr>
                <p:cNvPr id="1365" name="Rektangel 1364">
                  <a:extLst>
                    <a:ext uri="{FF2B5EF4-FFF2-40B4-BE49-F238E27FC236}">
                      <a16:creationId xmlns:a16="http://schemas.microsoft.com/office/drawing/2014/main" id="{C187E723-4737-48E4-AD46-7134427DAD7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6" name="Lige forbindelse 1365">
                  <a:extLst>
                    <a:ext uri="{FF2B5EF4-FFF2-40B4-BE49-F238E27FC236}">
                      <a16:creationId xmlns:a16="http://schemas.microsoft.com/office/drawing/2014/main" id="{AB2AB432-550E-4996-855A-467A10F08B84}"/>
                    </a:ext>
                  </a:extLst>
                </p:cNvPr>
                <p:cNvCxnSpPr>
                  <a:cxnSpLocks/>
                  <a:stCxn id="1365" idx="0"/>
                  <a:endCxn id="136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7" name="Lige forbindelse 1366">
                  <a:extLst>
                    <a:ext uri="{FF2B5EF4-FFF2-40B4-BE49-F238E27FC236}">
                      <a16:creationId xmlns:a16="http://schemas.microsoft.com/office/drawing/2014/main" id="{9A2AE9FE-E208-4165-B2FD-B4169B9FC6CD}"/>
                    </a:ext>
                  </a:extLst>
                </p:cNvPr>
                <p:cNvCxnSpPr>
                  <a:cxnSpLocks/>
                  <a:stCxn id="1365" idx="1"/>
                  <a:endCxn id="136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8" name="Gruppe 1147">
                <a:extLst>
                  <a:ext uri="{FF2B5EF4-FFF2-40B4-BE49-F238E27FC236}">
                    <a16:creationId xmlns:a16="http://schemas.microsoft.com/office/drawing/2014/main" id="{B922086A-99AD-4CF3-AAF3-CE28455663D1}"/>
                  </a:ext>
                </a:extLst>
              </p:cNvPr>
              <p:cNvGrpSpPr/>
              <p:nvPr/>
            </p:nvGrpSpPr>
            <p:grpSpPr>
              <a:xfrm>
                <a:off x="2781680" y="5428729"/>
                <a:ext cx="110215" cy="202903"/>
                <a:chOff x="1758507" y="5170209"/>
                <a:chExt cx="156925" cy="285896"/>
              </a:xfrm>
            </p:grpSpPr>
            <p:sp>
              <p:nvSpPr>
                <p:cNvPr id="1362" name="Rektangel 1361">
                  <a:extLst>
                    <a:ext uri="{FF2B5EF4-FFF2-40B4-BE49-F238E27FC236}">
                      <a16:creationId xmlns:a16="http://schemas.microsoft.com/office/drawing/2014/main" id="{81720B9F-A6AB-4E39-9735-0DDCE705D86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3" name="Lige forbindelse 1362">
                  <a:extLst>
                    <a:ext uri="{FF2B5EF4-FFF2-40B4-BE49-F238E27FC236}">
                      <a16:creationId xmlns:a16="http://schemas.microsoft.com/office/drawing/2014/main" id="{5112381A-3817-46FA-8D80-F727C1BA7BA5}"/>
                    </a:ext>
                  </a:extLst>
                </p:cNvPr>
                <p:cNvCxnSpPr>
                  <a:cxnSpLocks/>
                  <a:stCxn id="1362" idx="0"/>
                  <a:endCxn id="136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4" name="Lige forbindelse 1363">
                  <a:extLst>
                    <a:ext uri="{FF2B5EF4-FFF2-40B4-BE49-F238E27FC236}">
                      <a16:creationId xmlns:a16="http://schemas.microsoft.com/office/drawing/2014/main" id="{B31AF979-7572-422C-8DB9-64202CCBC3D8}"/>
                    </a:ext>
                  </a:extLst>
                </p:cNvPr>
                <p:cNvCxnSpPr>
                  <a:cxnSpLocks/>
                  <a:stCxn id="1362" idx="1"/>
                  <a:endCxn id="136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49" name="Gruppe 1148">
                <a:extLst>
                  <a:ext uri="{FF2B5EF4-FFF2-40B4-BE49-F238E27FC236}">
                    <a16:creationId xmlns:a16="http://schemas.microsoft.com/office/drawing/2014/main" id="{6B62459F-7CB9-4DEB-AD06-B403E6D37B08}"/>
                  </a:ext>
                </a:extLst>
              </p:cNvPr>
              <p:cNvGrpSpPr/>
              <p:nvPr/>
            </p:nvGrpSpPr>
            <p:grpSpPr>
              <a:xfrm>
                <a:off x="2972570" y="5428729"/>
                <a:ext cx="110215" cy="202903"/>
                <a:chOff x="1758507" y="5170209"/>
                <a:chExt cx="156925" cy="285896"/>
              </a:xfrm>
            </p:grpSpPr>
            <p:sp>
              <p:nvSpPr>
                <p:cNvPr id="1359" name="Rektangel 1358">
                  <a:extLst>
                    <a:ext uri="{FF2B5EF4-FFF2-40B4-BE49-F238E27FC236}">
                      <a16:creationId xmlns:a16="http://schemas.microsoft.com/office/drawing/2014/main" id="{6D099730-3FE2-4DB9-B544-1A870BFBF981}"/>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60" name="Lige forbindelse 1359">
                  <a:extLst>
                    <a:ext uri="{FF2B5EF4-FFF2-40B4-BE49-F238E27FC236}">
                      <a16:creationId xmlns:a16="http://schemas.microsoft.com/office/drawing/2014/main" id="{EE9608A7-024B-476F-B61C-7BC607511D9E}"/>
                    </a:ext>
                  </a:extLst>
                </p:cNvPr>
                <p:cNvCxnSpPr>
                  <a:cxnSpLocks/>
                  <a:stCxn id="1359" idx="0"/>
                  <a:endCxn id="135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61" name="Lige forbindelse 1360">
                  <a:extLst>
                    <a:ext uri="{FF2B5EF4-FFF2-40B4-BE49-F238E27FC236}">
                      <a16:creationId xmlns:a16="http://schemas.microsoft.com/office/drawing/2014/main" id="{71EDF0C9-3F81-41C3-9F00-25F2A4AA8349}"/>
                    </a:ext>
                  </a:extLst>
                </p:cNvPr>
                <p:cNvCxnSpPr>
                  <a:cxnSpLocks/>
                  <a:stCxn id="1359" idx="1"/>
                  <a:endCxn id="135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0" name="Gruppe 1149">
                <a:extLst>
                  <a:ext uri="{FF2B5EF4-FFF2-40B4-BE49-F238E27FC236}">
                    <a16:creationId xmlns:a16="http://schemas.microsoft.com/office/drawing/2014/main" id="{9D6FC104-2594-4361-AFB7-FDFC2A8C7FEC}"/>
                  </a:ext>
                </a:extLst>
              </p:cNvPr>
              <p:cNvGrpSpPr/>
              <p:nvPr/>
            </p:nvGrpSpPr>
            <p:grpSpPr>
              <a:xfrm>
                <a:off x="3163460" y="5428729"/>
                <a:ext cx="110215" cy="202903"/>
                <a:chOff x="1758507" y="5170209"/>
                <a:chExt cx="156925" cy="285896"/>
              </a:xfrm>
            </p:grpSpPr>
            <p:sp>
              <p:nvSpPr>
                <p:cNvPr id="1356" name="Rektangel 1355">
                  <a:extLst>
                    <a:ext uri="{FF2B5EF4-FFF2-40B4-BE49-F238E27FC236}">
                      <a16:creationId xmlns:a16="http://schemas.microsoft.com/office/drawing/2014/main" id="{A5DFA534-F0CF-47AB-A514-A95228AB02F7}"/>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7" name="Lige forbindelse 1356">
                  <a:extLst>
                    <a:ext uri="{FF2B5EF4-FFF2-40B4-BE49-F238E27FC236}">
                      <a16:creationId xmlns:a16="http://schemas.microsoft.com/office/drawing/2014/main" id="{203BED39-A0EC-4E88-9891-247C60E51DBB}"/>
                    </a:ext>
                  </a:extLst>
                </p:cNvPr>
                <p:cNvCxnSpPr>
                  <a:cxnSpLocks/>
                  <a:stCxn id="1356" idx="0"/>
                  <a:endCxn id="135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8" name="Lige forbindelse 1357">
                  <a:extLst>
                    <a:ext uri="{FF2B5EF4-FFF2-40B4-BE49-F238E27FC236}">
                      <a16:creationId xmlns:a16="http://schemas.microsoft.com/office/drawing/2014/main" id="{EB36BA11-B8AA-49DC-95D2-A5BF35C1C2A1}"/>
                    </a:ext>
                  </a:extLst>
                </p:cNvPr>
                <p:cNvCxnSpPr>
                  <a:cxnSpLocks/>
                  <a:stCxn id="1356" idx="1"/>
                  <a:endCxn id="135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1" name="Gruppe 1150">
                <a:extLst>
                  <a:ext uri="{FF2B5EF4-FFF2-40B4-BE49-F238E27FC236}">
                    <a16:creationId xmlns:a16="http://schemas.microsoft.com/office/drawing/2014/main" id="{FA711DC3-A4DC-4B83-B90F-D2F4A59DCFDF}"/>
                  </a:ext>
                </a:extLst>
              </p:cNvPr>
              <p:cNvGrpSpPr/>
              <p:nvPr/>
            </p:nvGrpSpPr>
            <p:grpSpPr>
              <a:xfrm>
                <a:off x="3354351" y="5428729"/>
                <a:ext cx="110215" cy="202903"/>
                <a:chOff x="1758507" y="5170209"/>
                <a:chExt cx="156925" cy="285896"/>
              </a:xfrm>
            </p:grpSpPr>
            <p:sp>
              <p:nvSpPr>
                <p:cNvPr id="1353" name="Rektangel 1352">
                  <a:extLst>
                    <a:ext uri="{FF2B5EF4-FFF2-40B4-BE49-F238E27FC236}">
                      <a16:creationId xmlns:a16="http://schemas.microsoft.com/office/drawing/2014/main" id="{5CEF0FD1-FD87-4497-8CAE-B53DE5204FA8}"/>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4" name="Lige forbindelse 1353">
                  <a:extLst>
                    <a:ext uri="{FF2B5EF4-FFF2-40B4-BE49-F238E27FC236}">
                      <a16:creationId xmlns:a16="http://schemas.microsoft.com/office/drawing/2014/main" id="{DB61C668-EBDC-49DB-BA13-47DBD5436748}"/>
                    </a:ext>
                  </a:extLst>
                </p:cNvPr>
                <p:cNvCxnSpPr>
                  <a:cxnSpLocks/>
                  <a:stCxn id="1353" idx="0"/>
                  <a:endCxn id="135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5" name="Lige forbindelse 1354">
                  <a:extLst>
                    <a:ext uri="{FF2B5EF4-FFF2-40B4-BE49-F238E27FC236}">
                      <a16:creationId xmlns:a16="http://schemas.microsoft.com/office/drawing/2014/main" id="{2DB16A33-F850-4E5E-8FD4-E6E19B577B98}"/>
                    </a:ext>
                  </a:extLst>
                </p:cNvPr>
                <p:cNvCxnSpPr>
                  <a:cxnSpLocks/>
                  <a:stCxn id="1353" idx="1"/>
                  <a:endCxn id="135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2" name="Gruppe 1151">
                <a:extLst>
                  <a:ext uri="{FF2B5EF4-FFF2-40B4-BE49-F238E27FC236}">
                    <a16:creationId xmlns:a16="http://schemas.microsoft.com/office/drawing/2014/main" id="{45293454-79CF-4C0E-A050-CA7D78F7D3E9}"/>
                  </a:ext>
                </a:extLst>
              </p:cNvPr>
              <p:cNvGrpSpPr/>
              <p:nvPr/>
            </p:nvGrpSpPr>
            <p:grpSpPr>
              <a:xfrm>
                <a:off x="3545241" y="5428729"/>
                <a:ext cx="110215" cy="202903"/>
                <a:chOff x="1758507" y="5170209"/>
                <a:chExt cx="156925" cy="285896"/>
              </a:xfrm>
            </p:grpSpPr>
            <p:sp>
              <p:nvSpPr>
                <p:cNvPr id="1350" name="Rektangel 1349">
                  <a:extLst>
                    <a:ext uri="{FF2B5EF4-FFF2-40B4-BE49-F238E27FC236}">
                      <a16:creationId xmlns:a16="http://schemas.microsoft.com/office/drawing/2014/main" id="{F4A4CC9D-5011-4810-B080-5002F4FC0C9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51" name="Lige forbindelse 1350">
                  <a:extLst>
                    <a:ext uri="{FF2B5EF4-FFF2-40B4-BE49-F238E27FC236}">
                      <a16:creationId xmlns:a16="http://schemas.microsoft.com/office/drawing/2014/main" id="{55D2A9A1-2432-4B55-BAA8-ACFAEE66E662}"/>
                    </a:ext>
                  </a:extLst>
                </p:cNvPr>
                <p:cNvCxnSpPr>
                  <a:cxnSpLocks/>
                  <a:stCxn id="1350" idx="0"/>
                  <a:endCxn id="135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52" name="Lige forbindelse 1351">
                  <a:extLst>
                    <a:ext uri="{FF2B5EF4-FFF2-40B4-BE49-F238E27FC236}">
                      <a16:creationId xmlns:a16="http://schemas.microsoft.com/office/drawing/2014/main" id="{E2CEF4E5-3440-4EFD-B248-53CA142BE5A0}"/>
                    </a:ext>
                  </a:extLst>
                </p:cNvPr>
                <p:cNvCxnSpPr>
                  <a:cxnSpLocks/>
                  <a:stCxn id="1350" idx="1"/>
                  <a:endCxn id="135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3" name="Gruppe 1152">
                <a:extLst>
                  <a:ext uri="{FF2B5EF4-FFF2-40B4-BE49-F238E27FC236}">
                    <a16:creationId xmlns:a16="http://schemas.microsoft.com/office/drawing/2014/main" id="{EBD0AC79-827B-4F15-80EF-AB59886DA3E2}"/>
                  </a:ext>
                </a:extLst>
              </p:cNvPr>
              <p:cNvGrpSpPr/>
              <p:nvPr/>
            </p:nvGrpSpPr>
            <p:grpSpPr>
              <a:xfrm>
                <a:off x="3736132" y="5428729"/>
                <a:ext cx="110215" cy="202903"/>
                <a:chOff x="1758507" y="5170209"/>
                <a:chExt cx="156925" cy="285896"/>
              </a:xfrm>
            </p:grpSpPr>
            <p:sp>
              <p:nvSpPr>
                <p:cNvPr id="1347" name="Rektangel 1346">
                  <a:extLst>
                    <a:ext uri="{FF2B5EF4-FFF2-40B4-BE49-F238E27FC236}">
                      <a16:creationId xmlns:a16="http://schemas.microsoft.com/office/drawing/2014/main" id="{2FD8866E-98D4-407E-A952-E0C040D8B40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8" name="Lige forbindelse 1347">
                  <a:extLst>
                    <a:ext uri="{FF2B5EF4-FFF2-40B4-BE49-F238E27FC236}">
                      <a16:creationId xmlns:a16="http://schemas.microsoft.com/office/drawing/2014/main" id="{6252E0D7-E18B-497F-A3C6-15AFD8FB4D86}"/>
                    </a:ext>
                  </a:extLst>
                </p:cNvPr>
                <p:cNvCxnSpPr>
                  <a:cxnSpLocks/>
                  <a:stCxn id="1347" idx="0"/>
                  <a:endCxn id="134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9" name="Lige forbindelse 1348">
                  <a:extLst>
                    <a:ext uri="{FF2B5EF4-FFF2-40B4-BE49-F238E27FC236}">
                      <a16:creationId xmlns:a16="http://schemas.microsoft.com/office/drawing/2014/main" id="{8FAB6378-B1CF-4FB5-9B0B-C9A0058AA925}"/>
                    </a:ext>
                  </a:extLst>
                </p:cNvPr>
                <p:cNvCxnSpPr>
                  <a:cxnSpLocks/>
                  <a:stCxn id="1347" idx="1"/>
                  <a:endCxn id="134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4" name="Gruppe 1153">
                <a:extLst>
                  <a:ext uri="{FF2B5EF4-FFF2-40B4-BE49-F238E27FC236}">
                    <a16:creationId xmlns:a16="http://schemas.microsoft.com/office/drawing/2014/main" id="{2903E009-9C6C-49E1-BA1A-25C20C2A6279}"/>
                  </a:ext>
                </a:extLst>
              </p:cNvPr>
              <p:cNvGrpSpPr/>
              <p:nvPr/>
            </p:nvGrpSpPr>
            <p:grpSpPr>
              <a:xfrm>
                <a:off x="3927023" y="5428729"/>
                <a:ext cx="110215" cy="202903"/>
                <a:chOff x="1758507" y="5170209"/>
                <a:chExt cx="156925" cy="285896"/>
              </a:xfrm>
            </p:grpSpPr>
            <p:sp>
              <p:nvSpPr>
                <p:cNvPr id="1344" name="Rektangel 1343">
                  <a:extLst>
                    <a:ext uri="{FF2B5EF4-FFF2-40B4-BE49-F238E27FC236}">
                      <a16:creationId xmlns:a16="http://schemas.microsoft.com/office/drawing/2014/main" id="{3D4F1BC0-D76E-4877-B19C-EAFF2504A77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5" name="Lige forbindelse 1344">
                  <a:extLst>
                    <a:ext uri="{FF2B5EF4-FFF2-40B4-BE49-F238E27FC236}">
                      <a16:creationId xmlns:a16="http://schemas.microsoft.com/office/drawing/2014/main" id="{B7FB3B0A-CD9E-4C06-8D45-2C8B57C82689}"/>
                    </a:ext>
                  </a:extLst>
                </p:cNvPr>
                <p:cNvCxnSpPr>
                  <a:cxnSpLocks/>
                  <a:stCxn id="1344" idx="0"/>
                  <a:endCxn id="134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6" name="Lige forbindelse 1345">
                  <a:extLst>
                    <a:ext uri="{FF2B5EF4-FFF2-40B4-BE49-F238E27FC236}">
                      <a16:creationId xmlns:a16="http://schemas.microsoft.com/office/drawing/2014/main" id="{C6FBB14B-439B-4481-8E3C-B059C124BF46}"/>
                    </a:ext>
                  </a:extLst>
                </p:cNvPr>
                <p:cNvCxnSpPr>
                  <a:cxnSpLocks/>
                  <a:stCxn id="1344" idx="1"/>
                  <a:endCxn id="134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5" name="Gruppe 1154">
                <a:extLst>
                  <a:ext uri="{FF2B5EF4-FFF2-40B4-BE49-F238E27FC236}">
                    <a16:creationId xmlns:a16="http://schemas.microsoft.com/office/drawing/2014/main" id="{238ADFD6-65E3-45F8-A613-68B37305D684}"/>
                  </a:ext>
                </a:extLst>
              </p:cNvPr>
              <p:cNvGrpSpPr/>
              <p:nvPr/>
            </p:nvGrpSpPr>
            <p:grpSpPr>
              <a:xfrm>
                <a:off x="4117913" y="5428729"/>
                <a:ext cx="110215" cy="202903"/>
                <a:chOff x="1758507" y="5170209"/>
                <a:chExt cx="156925" cy="285896"/>
              </a:xfrm>
            </p:grpSpPr>
            <p:sp>
              <p:nvSpPr>
                <p:cNvPr id="1341" name="Rektangel 1340">
                  <a:extLst>
                    <a:ext uri="{FF2B5EF4-FFF2-40B4-BE49-F238E27FC236}">
                      <a16:creationId xmlns:a16="http://schemas.microsoft.com/office/drawing/2014/main" id="{C300EFB8-8EA1-4FA8-9498-4A5D13DCA58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42" name="Lige forbindelse 1341">
                  <a:extLst>
                    <a:ext uri="{FF2B5EF4-FFF2-40B4-BE49-F238E27FC236}">
                      <a16:creationId xmlns:a16="http://schemas.microsoft.com/office/drawing/2014/main" id="{962AC972-41CC-47D0-A585-FD8382A91EF8}"/>
                    </a:ext>
                  </a:extLst>
                </p:cNvPr>
                <p:cNvCxnSpPr>
                  <a:cxnSpLocks/>
                  <a:stCxn id="1341" idx="0"/>
                  <a:endCxn id="134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3" name="Lige forbindelse 1342">
                  <a:extLst>
                    <a:ext uri="{FF2B5EF4-FFF2-40B4-BE49-F238E27FC236}">
                      <a16:creationId xmlns:a16="http://schemas.microsoft.com/office/drawing/2014/main" id="{1E98EFD1-91EC-4E61-95BC-560083C9EC8C}"/>
                    </a:ext>
                  </a:extLst>
                </p:cNvPr>
                <p:cNvCxnSpPr>
                  <a:cxnSpLocks/>
                  <a:stCxn id="1341" idx="1"/>
                  <a:endCxn id="134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6" name="Gruppe 1155">
                <a:extLst>
                  <a:ext uri="{FF2B5EF4-FFF2-40B4-BE49-F238E27FC236}">
                    <a16:creationId xmlns:a16="http://schemas.microsoft.com/office/drawing/2014/main" id="{688D1002-53DB-43C8-8456-82F994096A2D}"/>
                  </a:ext>
                </a:extLst>
              </p:cNvPr>
              <p:cNvGrpSpPr/>
              <p:nvPr/>
            </p:nvGrpSpPr>
            <p:grpSpPr>
              <a:xfrm>
                <a:off x="4308804" y="5428729"/>
                <a:ext cx="110215" cy="202903"/>
                <a:chOff x="1758507" y="5170209"/>
                <a:chExt cx="156925" cy="285896"/>
              </a:xfrm>
            </p:grpSpPr>
            <p:sp>
              <p:nvSpPr>
                <p:cNvPr id="1338" name="Rektangel 1337">
                  <a:extLst>
                    <a:ext uri="{FF2B5EF4-FFF2-40B4-BE49-F238E27FC236}">
                      <a16:creationId xmlns:a16="http://schemas.microsoft.com/office/drawing/2014/main" id="{643004A8-D33E-4F51-9CF4-20AD7592D47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9" name="Lige forbindelse 1338">
                  <a:extLst>
                    <a:ext uri="{FF2B5EF4-FFF2-40B4-BE49-F238E27FC236}">
                      <a16:creationId xmlns:a16="http://schemas.microsoft.com/office/drawing/2014/main" id="{FDD28C3A-A292-44F0-8EB8-62AD7C72772A}"/>
                    </a:ext>
                  </a:extLst>
                </p:cNvPr>
                <p:cNvCxnSpPr>
                  <a:cxnSpLocks/>
                  <a:stCxn id="1338" idx="0"/>
                  <a:endCxn id="133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40" name="Lige forbindelse 1339">
                  <a:extLst>
                    <a:ext uri="{FF2B5EF4-FFF2-40B4-BE49-F238E27FC236}">
                      <a16:creationId xmlns:a16="http://schemas.microsoft.com/office/drawing/2014/main" id="{FF242F9B-3454-49A0-8016-7CCFC7722E69}"/>
                    </a:ext>
                  </a:extLst>
                </p:cNvPr>
                <p:cNvCxnSpPr>
                  <a:cxnSpLocks/>
                  <a:stCxn id="1338" idx="1"/>
                  <a:endCxn id="133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7" name="Gruppe 1156">
                <a:extLst>
                  <a:ext uri="{FF2B5EF4-FFF2-40B4-BE49-F238E27FC236}">
                    <a16:creationId xmlns:a16="http://schemas.microsoft.com/office/drawing/2014/main" id="{F5A45F7F-8281-477A-9F15-ED7DBB350505}"/>
                  </a:ext>
                </a:extLst>
              </p:cNvPr>
              <p:cNvGrpSpPr/>
              <p:nvPr/>
            </p:nvGrpSpPr>
            <p:grpSpPr>
              <a:xfrm>
                <a:off x="4499694" y="5428729"/>
                <a:ext cx="110215" cy="202903"/>
                <a:chOff x="1758507" y="5170209"/>
                <a:chExt cx="156925" cy="285896"/>
              </a:xfrm>
            </p:grpSpPr>
            <p:sp>
              <p:nvSpPr>
                <p:cNvPr id="1335" name="Rektangel 1334">
                  <a:extLst>
                    <a:ext uri="{FF2B5EF4-FFF2-40B4-BE49-F238E27FC236}">
                      <a16:creationId xmlns:a16="http://schemas.microsoft.com/office/drawing/2014/main" id="{53BBCCF6-DC08-4877-A4EA-57BD93D2EDD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6" name="Lige forbindelse 1335">
                  <a:extLst>
                    <a:ext uri="{FF2B5EF4-FFF2-40B4-BE49-F238E27FC236}">
                      <a16:creationId xmlns:a16="http://schemas.microsoft.com/office/drawing/2014/main" id="{0469CE58-B171-49FB-9E8E-D54AA3CEBC5C}"/>
                    </a:ext>
                  </a:extLst>
                </p:cNvPr>
                <p:cNvCxnSpPr>
                  <a:cxnSpLocks/>
                  <a:stCxn id="1335" idx="0"/>
                  <a:endCxn id="133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7" name="Lige forbindelse 1336">
                  <a:extLst>
                    <a:ext uri="{FF2B5EF4-FFF2-40B4-BE49-F238E27FC236}">
                      <a16:creationId xmlns:a16="http://schemas.microsoft.com/office/drawing/2014/main" id="{17FEE155-4E6F-4726-B205-E97398912072}"/>
                    </a:ext>
                  </a:extLst>
                </p:cNvPr>
                <p:cNvCxnSpPr>
                  <a:cxnSpLocks/>
                  <a:stCxn id="1335" idx="1"/>
                  <a:endCxn id="133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8" name="Gruppe 1157">
                <a:extLst>
                  <a:ext uri="{FF2B5EF4-FFF2-40B4-BE49-F238E27FC236}">
                    <a16:creationId xmlns:a16="http://schemas.microsoft.com/office/drawing/2014/main" id="{1ED9FB21-AD1F-4252-AF88-F02197B43428}"/>
                  </a:ext>
                </a:extLst>
              </p:cNvPr>
              <p:cNvGrpSpPr/>
              <p:nvPr/>
            </p:nvGrpSpPr>
            <p:grpSpPr>
              <a:xfrm>
                <a:off x="4690585" y="5428729"/>
                <a:ext cx="110215" cy="202903"/>
                <a:chOff x="1758507" y="5170209"/>
                <a:chExt cx="156925" cy="285896"/>
              </a:xfrm>
            </p:grpSpPr>
            <p:sp>
              <p:nvSpPr>
                <p:cNvPr id="1332" name="Rektangel 1331">
                  <a:extLst>
                    <a:ext uri="{FF2B5EF4-FFF2-40B4-BE49-F238E27FC236}">
                      <a16:creationId xmlns:a16="http://schemas.microsoft.com/office/drawing/2014/main" id="{5B725534-4369-4499-AA9E-20457A1ADC3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3" name="Lige forbindelse 1332">
                  <a:extLst>
                    <a:ext uri="{FF2B5EF4-FFF2-40B4-BE49-F238E27FC236}">
                      <a16:creationId xmlns:a16="http://schemas.microsoft.com/office/drawing/2014/main" id="{F0BC8CE7-847E-4D94-8BEF-1B3FB39DF427}"/>
                    </a:ext>
                  </a:extLst>
                </p:cNvPr>
                <p:cNvCxnSpPr>
                  <a:cxnSpLocks/>
                  <a:stCxn id="1332" idx="0"/>
                  <a:endCxn id="133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4" name="Lige forbindelse 1333">
                  <a:extLst>
                    <a:ext uri="{FF2B5EF4-FFF2-40B4-BE49-F238E27FC236}">
                      <a16:creationId xmlns:a16="http://schemas.microsoft.com/office/drawing/2014/main" id="{CCE4F77C-8080-49A9-BABB-F43DB1A89F68}"/>
                    </a:ext>
                  </a:extLst>
                </p:cNvPr>
                <p:cNvCxnSpPr>
                  <a:cxnSpLocks/>
                  <a:stCxn id="1332" idx="1"/>
                  <a:endCxn id="133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59" name="Gruppe 1158">
                <a:extLst>
                  <a:ext uri="{FF2B5EF4-FFF2-40B4-BE49-F238E27FC236}">
                    <a16:creationId xmlns:a16="http://schemas.microsoft.com/office/drawing/2014/main" id="{1EE56D0B-1388-4985-8DBA-A430FB71DEC6}"/>
                  </a:ext>
                </a:extLst>
              </p:cNvPr>
              <p:cNvGrpSpPr/>
              <p:nvPr/>
            </p:nvGrpSpPr>
            <p:grpSpPr>
              <a:xfrm>
                <a:off x="4881475" y="5428729"/>
                <a:ext cx="110215" cy="202903"/>
                <a:chOff x="1758507" y="5170209"/>
                <a:chExt cx="156925" cy="285896"/>
              </a:xfrm>
            </p:grpSpPr>
            <p:sp>
              <p:nvSpPr>
                <p:cNvPr id="1329" name="Rektangel 1328">
                  <a:extLst>
                    <a:ext uri="{FF2B5EF4-FFF2-40B4-BE49-F238E27FC236}">
                      <a16:creationId xmlns:a16="http://schemas.microsoft.com/office/drawing/2014/main" id="{9C14612E-7D8D-4066-BADD-77CCE5ECE0CE}"/>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30" name="Lige forbindelse 1329">
                  <a:extLst>
                    <a:ext uri="{FF2B5EF4-FFF2-40B4-BE49-F238E27FC236}">
                      <a16:creationId xmlns:a16="http://schemas.microsoft.com/office/drawing/2014/main" id="{0344DFF7-F61C-41DB-812F-8BA2353E1FF3}"/>
                    </a:ext>
                  </a:extLst>
                </p:cNvPr>
                <p:cNvCxnSpPr>
                  <a:cxnSpLocks/>
                  <a:stCxn id="1329" idx="0"/>
                  <a:endCxn id="132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31" name="Lige forbindelse 1330">
                  <a:extLst>
                    <a:ext uri="{FF2B5EF4-FFF2-40B4-BE49-F238E27FC236}">
                      <a16:creationId xmlns:a16="http://schemas.microsoft.com/office/drawing/2014/main" id="{EF76EA14-436C-4F60-96FE-A49E00B48F15}"/>
                    </a:ext>
                  </a:extLst>
                </p:cNvPr>
                <p:cNvCxnSpPr>
                  <a:cxnSpLocks/>
                  <a:stCxn id="1329" idx="1"/>
                  <a:endCxn id="132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0" name="Gruppe 1159">
                <a:extLst>
                  <a:ext uri="{FF2B5EF4-FFF2-40B4-BE49-F238E27FC236}">
                    <a16:creationId xmlns:a16="http://schemas.microsoft.com/office/drawing/2014/main" id="{9EE02EA6-EBBC-43CC-B102-FFD2324D556B}"/>
                  </a:ext>
                </a:extLst>
              </p:cNvPr>
              <p:cNvGrpSpPr/>
              <p:nvPr/>
            </p:nvGrpSpPr>
            <p:grpSpPr>
              <a:xfrm>
                <a:off x="5072366" y="5428729"/>
                <a:ext cx="110215" cy="202903"/>
                <a:chOff x="1758507" y="5170209"/>
                <a:chExt cx="156925" cy="285896"/>
              </a:xfrm>
            </p:grpSpPr>
            <p:sp>
              <p:nvSpPr>
                <p:cNvPr id="1326" name="Rektangel 1325">
                  <a:extLst>
                    <a:ext uri="{FF2B5EF4-FFF2-40B4-BE49-F238E27FC236}">
                      <a16:creationId xmlns:a16="http://schemas.microsoft.com/office/drawing/2014/main" id="{B2B8F26B-BF83-453A-8129-64FFA4257A9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7" name="Lige forbindelse 1326">
                  <a:extLst>
                    <a:ext uri="{FF2B5EF4-FFF2-40B4-BE49-F238E27FC236}">
                      <a16:creationId xmlns:a16="http://schemas.microsoft.com/office/drawing/2014/main" id="{39DB54AF-43B7-4643-BAF5-6F0C4B439405}"/>
                    </a:ext>
                  </a:extLst>
                </p:cNvPr>
                <p:cNvCxnSpPr>
                  <a:cxnSpLocks/>
                  <a:stCxn id="1326" idx="0"/>
                  <a:endCxn id="132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8" name="Lige forbindelse 1327">
                  <a:extLst>
                    <a:ext uri="{FF2B5EF4-FFF2-40B4-BE49-F238E27FC236}">
                      <a16:creationId xmlns:a16="http://schemas.microsoft.com/office/drawing/2014/main" id="{136D6D33-93B4-48C7-8CD6-56C2FAB02C89}"/>
                    </a:ext>
                  </a:extLst>
                </p:cNvPr>
                <p:cNvCxnSpPr>
                  <a:cxnSpLocks/>
                  <a:stCxn id="1326" idx="1"/>
                  <a:endCxn id="132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1" name="Gruppe 1160">
                <a:extLst>
                  <a:ext uri="{FF2B5EF4-FFF2-40B4-BE49-F238E27FC236}">
                    <a16:creationId xmlns:a16="http://schemas.microsoft.com/office/drawing/2014/main" id="{5B99DC59-C026-4C50-9B6F-415F80CF120D}"/>
                  </a:ext>
                </a:extLst>
              </p:cNvPr>
              <p:cNvGrpSpPr/>
              <p:nvPr/>
            </p:nvGrpSpPr>
            <p:grpSpPr>
              <a:xfrm>
                <a:off x="5263257" y="5428729"/>
                <a:ext cx="110215" cy="202903"/>
                <a:chOff x="1758507" y="5170209"/>
                <a:chExt cx="156925" cy="285896"/>
              </a:xfrm>
            </p:grpSpPr>
            <p:sp>
              <p:nvSpPr>
                <p:cNvPr id="1323" name="Rektangel 1322">
                  <a:extLst>
                    <a:ext uri="{FF2B5EF4-FFF2-40B4-BE49-F238E27FC236}">
                      <a16:creationId xmlns:a16="http://schemas.microsoft.com/office/drawing/2014/main" id="{020327DC-E93D-4AFB-8A18-18DA8CEFA7F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4" name="Lige forbindelse 1323">
                  <a:extLst>
                    <a:ext uri="{FF2B5EF4-FFF2-40B4-BE49-F238E27FC236}">
                      <a16:creationId xmlns:a16="http://schemas.microsoft.com/office/drawing/2014/main" id="{441DDAA0-062B-4AC5-9EA1-720B039CC9C1}"/>
                    </a:ext>
                  </a:extLst>
                </p:cNvPr>
                <p:cNvCxnSpPr>
                  <a:cxnSpLocks/>
                  <a:stCxn id="1323" idx="0"/>
                  <a:endCxn id="132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5" name="Lige forbindelse 1324">
                  <a:extLst>
                    <a:ext uri="{FF2B5EF4-FFF2-40B4-BE49-F238E27FC236}">
                      <a16:creationId xmlns:a16="http://schemas.microsoft.com/office/drawing/2014/main" id="{4C039D54-F273-457A-B648-EAB0BBD2AF21}"/>
                    </a:ext>
                  </a:extLst>
                </p:cNvPr>
                <p:cNvCxnSpPr>
                  <a:cxnSpLocks/>
                  <a:stCxn id="1323" idx="1"/>
                  <a:endCxn id="132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2" name="Gruppe 1161">
                <a:extLst>
                  <a:ext uri="{FF2B5EF4-FFF2-40B4-BE49-F238E27FC236}">
                    <a16:creationId xmlns:a16="http://schemas.microsoft.com/office/drawing/2014/main" id="{A180532B-0223-4897-9756-55B2302C3FC3}"/>
                  </a:ext>
                </a:extLst>
              </p:cNvPr>
              <p:cNvGrpSpPr/>
              <p:nvPr/>
            </p:nvGrpSpPr>
            <p:grpSpPr>
              <a:xfrm>
                <a:off x="5454147" y="5428729"/>
                <a:ext cx="110215" cy="202903"/>
                <a:chOff x="1758507" y="5170209"/>
                <a:chExt cx="156925" cy="285896"/>
              </a:xfrm>
            </p:grpSpPr>
            <p:sp>
              <p:nvSpPr>
                <p:cNvPr id="1320" name="Rektangel 1319">
                  <a:extLst>
                    <a:ext uri="{FF2B5EF4-FFF2-40B4-BE49-F238E27FC236}">
                      <a16:creationId xmlns:a16="http://schemas.microsoft.com/office/drawing/2014/main" id="{C772DE32-B02F-4159-95C6-F178AFD2325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21" name="Lige forbindelse 1320">
                  <a:extLst>
                    <a:ext uri="{FF2B5EF4-FFF2-40B4-BE49-F238E27FC236}">
                      <a16:creationId xmlns:a16="http://schemas.microsoft.com/office/drawing/2014/main" id="{9969B0F4-0B95-465E-9995-27E0F0655110}"/>
                    </a:ext>
                  </a:extLst>
                </p:cNvPr>
                <p:cNvCxnSpPr>
                  <a:cxnSpLocks/>
                  <a:stCxn id="1320" idx="0"/>
                  <a:endCxn id="132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22" name="Lige forbindelse 1321">
                  <a:extLst>
                    <a:ext uri="{FF2B5EF4-FFF2-40B4-BE49-F238E27FC236}">
                      <a16:creationId xmlns:a16="http://schemas.microsoft.com/office/drawing/2014/main" id="{0B394650-DD01-4E86-B99B-DBF869268169}"/>
                    </a:ext>
                  </a:extLst>
                </p:cNvPr>
                <p:cNvCxnSpPr>
                  <a:cxnSpLocks/>
                  <a:stCxn id="1320" idx="1"/>
                  <a:endCxn id="132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3" name="Gruppe 1162">
                <a:extLst>
                  <a:ext uri="{FF2B5EF4-FFF2-40B4-BE49-F238E27FC236}">
                    <a16:creationId xmlns:a16="http://schemas.microsoft.com/office/drawing/2014/main" id="{A43EBC73-C35F-4093-838D-1C169E0DE33B}"/>
                  </a:ext>
                </a:extLst>
              </p:cNvPr>
              <p:cNvGrpSpPr/>
              <p:nvPr/>
            </p:nvGrpSpPr>
            <p:grpSpPr>
              <a:xfrm>
                <a:off x="5645037" y="5428729"/>
                <a:ext cx="110215" cy="202903"/>
                <a:chOff x="1758507" y="5170209"/>
                <a:chExt cx="156925" cy="285896"/>
              </a:xfrm>
            </p:grpSpPr>
            <p:sp>
              <p:nvSpPr>
                <p:cNvPr id="1317" name="Rektangel 1316">
                  <a:extLst>
                    <a:ext uri="{FF2B5EF4-FFF2-40B4-BE49-F238E27FC236}">
                      <a16:creationId xmlns:a16="http://schemas.microsoft.com/office/drawing/2014/main" id="{0E1B0243-42FB-4B5B-9F22-87BD3422C62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8" name="Lige forbindelse 1317">
                  <a:extLst>
                    <a:ext uri="{FF2B5EF4-FFF2-40B4-BE49-F238E27FC236}">
                      <a16:creationId xmlns:a16="http://schemas.microsoft.com/office/drawing/2014/main" id="{870082C4-A661-4FB3-A0C5-DEB08A7F48F9}"/>
                    </a:ext>
                  </a:extLst>
                </p:cNvPr>
                <p:cNvCxnSpPr>
                  <a:cxnSpLocks/>
                  <a:stCxn id="1317" idx="0"/>
                  <a:endCxn id="1317"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9" name="Lige forbindelse 1318">
                  <a:extLst>
                    <a:ext uri="{FF2B5EF4-FFF2-40B4-BE49-F238E27FC236}">
                      <a16:creationId xmlns:a16="http://schemas.microsoft.com/office/drawing/2014/main" id="{477AAD60-03C4-4D7C-8A62-B64267D76A88}"/>
                    </a:ext>
                  </a:extLst>
                </p:cNvPr>
                <p:cNvCxnSpPr>
                  <a:cxnSpLocks/>
                  <a:stCxn id="1317" idx="1"/>
                  <a:endCxn id="1317"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4" name="Gruppe 1163">
                <a:extLst>
                  <a:ext uri="{FF2B5EF4-FFF2-40B4-BE49-F238E27FC236}">
                    <a16:creationId xmlns:a16="http://schemas.microsoft.com/office/drawing/2014/main" id="{CC863F6F-993C-46F7-86D3-B79ABD6DCB7B}"/>
                  </a:ext>
                </a:extLst>
              </p:cNvPr>
              <p:cNvGrpSpPr/>
              <p:nvPr/>
            </p:nvGrpSpPr>
            <p:grpSpPr>
              <a:xfrm>
                <a:off x="5835932" y="5428729"/>
                <a:ext cx="110215" cy="202903"/>
                <a:chOff x="1758507" y="5170209"/>
                <a:chExt cx="156925" cy="285896"/>
              </a:xfrm>
            </p:grpSpPr>
            <p:sp>
              <p:nvSpPr>
                <p:cNvPr id="1314" name="Rektangel 1313">
                  <a:extLst>
                    <a:ext uri="{FF2B5EF4-FFF2-40B4-BE49-F238E27FC236}">
                      <a16:creationId xmlns:a16="http://schemas.microsoft.com/office/drawing/2014/main" id="{DC991014-B2D4-4864-85E1-7AE657CDD23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5" name="Lige forbindelse 1314">
                  <a:extLst>
                    <a:ext uri="{FF2B5EF4-FFF2-40B4-BE49-F238E27FC236}">
                      <a16:creationId xmlns:a16="http://schemas.microsoft.com/office/drawing/2014/main" id="{AD734032-D311-4C62-BD8E-5BB4E9770D47}"/>
                    </a:ext>
                  </a:extLst>
                </p:cNvPr>
                <p:cNvCxnSpPr>
                  <a:cxnSpLocks/>
                  <a:stCxn id="1314" idx="0"/>
                  <a:endCxn id="1314"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6" name="Lige forbindelse 1315">
                  <a:extLst>
                    <a:ext uri="{FF2B5EF4-FFF2-40B4-BE49-F238E27FC236}">
                      <a16:creationId xmlns:a16="http://schemas.microsoft.com/office/drawing/2014/main" id="{FA86085D-F60E-44CB-A006-647256CA7A02}"/>
                    </a:ext>
                  </a:extLst>
                </p:cNvPr>
                <p:cNvCxnSpPr>
                  <a:cxnSpLocks/>
                  <a:stCxn id="1314" idx="1"/>
                  <a:endCxn id="1314"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5" name="Gruppe 1164">
                <a:extLst>
                  <a:ext uri="{FF2B5EF4-FFF2-40B4-BE49-F238E27FC236}">
                    <a16:creationId xmlns:a16="http://schemas.microsoft.com/office/drawing/2014/main" id="{7897806D-C513-435F-9DE2-8DD0A4818AE3}"/>
                  </a:ext>
                </a:extLst>
              </p:cNvPr>
              <p:cNvGrpSpPr/>
              <p:nvPr/>
            </p:nvGrpSpPr>
            <p:grpSpPr>
              <a:xfrm>
                <a:off x="1827227" y="5698878"/>
                <a:ext cx="110215" cy="202903"/>
                <a:chOff x="1758507" y="5170209"/>
                <a:chExt cx="156925" cy="285896"/>
              </a:xfrm>
            </p:grpSpPr>
            <p:sp>
              <p:nvSpPr>
                <p:cNvPr id="1311" name="Rektangel 1310">
                  <a:extLst>
                    <a:ext uri="{FF2B5EF4-FFF2-40B4-BE49-F238E27FC236}">
                      <a16:creationId xmlns:a16="http://schemas.microsoft.com/office/drawing/2014/main" id="{3D1B12DD-181A-47B4-9878-F7EC7AE6E30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12" name="Lige forbindelse 1311">
                  <a:extLst>
                    <a:ext uri="{FF2B5EF4-FFF2-40B4-BE49-F238E27FC236}">
                      <a16:creationId xmlns:a16="http://schemas.microsoft.com/office/drawing/2014/main" id="{6158743D-1F0E-4F6C-A272-43AFF9BCBB03}"/>
                    </a:ext>
                  </a:extLst>
                </p:cNvPr>
                <p:cNvCxnSpPr>
                  <a:cxnSpLocks/>
                  <a:stCxn id="1311" idx="0"/>
                  <a:endCxn id="1311"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3" name="Lige forbindelse 1312">
                  <a:extLst>
                    <a:ext uri="{FF2B5EF4-FFF2-40B4-BE49-F238E27FC236}">
                      <a16:creationId xmlns:a16="http://schemas.microsoft.com/office/drawing/2014/main" id="{C21A2FA5-93A0-43AE-B7E8-D47E6F10C4F1}"/>
                    </a:ext>
                  </a:extLst>
                </p:cNvPr>
                <p:cNvCxnSpPr>
                  <a:cxnSpLocks/>
                  <a:stCxn id="1311" idx="1"/>
                  <a:endCxn id="1311"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6" name="Gruppe 1165">
                <a:extLst>
                  <a:ext uri="{FF2B5EF4-FFF2-40B4-BE49-F238E27FC236}">
                    <a16:creationId xmlns:a16="http://schemas.microsoft.com/office/drawing/2014/main" id="{7514317B-5394-4ED4-A418-B2CDFA8F5524}"/>
                  </a:ext>
                </a:extLst>
              </p:cNvPr>
              <p:cNvGrpSpPr/>
              <p:nvPr/>
            </p:nvGrpSpPr>
            <p:grpSpPr>
              <a:xfrm>
                <a:off x="2018117" y="5698878"/>
                <a:ext cx="110215" cy="202903"/>
                <a:chOff x="1758507" y="5170209"/>
                <a:chExt cx="156925" cy="285896"/>
              </a:xfrm>
            </p:grpSpPr>
            <p:sp>
              <p:nvSpPr>
                <p:cNvPr id="1308" name="Rektangel 1307">
                  <a:extLst>
                    <a:ext uri="{FF2B5EF4-FFF2-40B4-BE49-F238E27FC236}">
                      <a16:creationId xmlns:a16="http://schemas.microsoft.com/office/drawing/2014/main" id="{112349A6-0F97-4B3A-8040-7869FACDED9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9" name="Lige forbindelse 1308">
                  <a:extLst>
                    <a:ext uri="{FF2B5EF4-FFF2-40B4-BE49-F238E27FC236}">
                      <a16:creationId xmlns:a16="http://schemas.microsoft.com/office/drawing/2014/main" id="{6FA8EC29-016A-4818-8724-D1289F6E09AB}"/>
                    </a:ext>
                  </a:extLst>
                </p:cNvPr>
                <p:cNvCxnSpPr>
                  <a:cxnSpLocks/>
                  <a:stCxn id="1308" idx="0"/>
                  <a:endCxn id="1308"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10" name="Lige forbindelse 1309">
                  <a:extLst>
                    <a:ext uri="{FF2B5EF4-FFF2-40B4-BE49-F238E27FC236}">
                      <a16:creationId xmlns:a16="http://schemas.microsoft.com/office/drawing/2014/main" id="{E9E896B6-136E-45AD-9129-8C27B88C82DE}"/>
                    </a:ext>
                  </a:extLst>
                </p:cNvPr>
                <p:cNvCxnSpPr>
                  <a:cxnSpLocks/>
                  <a:stCxn id="1308" idx="1"/>
                  <a:endCxn id="1308"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7" name="Gruppe 1166">
                <a:extLst>
                  <a:ext uri="{FF2B5EF4-FFF2-40B4-BE49-F238E27FC236}">
                    <a16:creationId xmlns:a16="http://schemas.microsoft.com/office/drawing/2014/main" id="{1823C1DC-E783-495F-A8A4-F8143AE4D91E}"/>
                  </a:ext>
                </a:extLst>
              </p:cNvPr>
              <p:cNvGrpSpPr/>
              <p:nvPr/>
            </p:nvGrpSpPr>
            <p:grpSpPr>
              <a:xfrm>
                <a:off x="2209008" y="5698878"/>
                <a:ext cx="110215" cy="202903"/>
                <a:chOff x="1758507" y="5170209"/>
                <a:chExt cx="156925" cy="285896"/>
              </a:xfrm>
            </p:grpSpPr>
            <p:sp>
              <p:nvSpPr>
                <p:cNvPr id="1305" name="Rektangel 1304">
                  <a:extLst>
                    <a:ext uri="{FF2B5EF4-FFF2-40B4-BE49-F238E27FC236}">
                      <a16:creationId xmlns:a16="http://schemas.microsoft.com/office/drawing/2014/main" id="{B174EA1E-F37A-48F6-A0F7-AC1766BD67E6}"/>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6" name="Lige forbindelse 1305">
                  <a:extLst>
                    <a:ext uri="{FF2B5EF4-FFF2-40B4-BE49-F238E27FC236}">
                      <a16:creationId xmlns:a16="http://schemas.microsoft.com/office/drawing/2014/main" id="{E734BAE0-EF10-4E9D-91BC-1E5C2D6B4540}"/>
                    </a:ext>
                  </a:extLst>
                </p:cNvPr>
                <p:cNvCxnSpPr>
                  <a:cxnSpLocks/>
                  <a:stCxn id="1305" idx="0"/>
                  <a:endCxn id="1305"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7" name="Lige forbindelse 1306">
                  <a:extLst>
                    <a:ext uri="{FF2B5EF4-FFF2-40B4-BE49-F238E27FC236}">
                      <a16:creationId xmlns:a16="http://schemas.microsoft.com/office/drawing/2014/main" id="{D6EF04A3-00AB-41AF-8068-25005C96DA9D}"/>
                    </a:ext>
                  </a:extLst>
                </p:cNvPr>
                <p:cNvCxnSpPr>
                  <a:cxnSpLocks/>
                  <a:stCxn id="1305" idx="1"/>
                  <a:endCxn id="1305"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8" name="Gruppe 1167">
                <a:extLst>
                  <a:ext uri="{FF2B5EF4-FFF2-40B4-BE49-F238E27FC236}">
                    <a16:creationId xmlns:a16="http://schemas.microsoft.com/office/drawing/2014/main" id="{215F439C-9E94-4359-AF30-C250293E9D1A}"/>
                  </a:ext>
                </a:extLst>
              </p:cNvPr>
              <p:cNvGrpSpPr/>
              <p:nvPr/>
            </p:nvGrpSpPr>
            <p:grpSpPr>
              <a:xfrm>
                <a:off x="2399898" y="5698878"/>
                <a:ext cx="110215" cy="202903"/>
                <a:chOff x="1758507" y="5170209"/>
                <a:chExt cx="156925" cy="285896"/>
              </a:xfrm>
            </p:grpSpPr>
            <p:sp>
              <p:nvSpPr>
                <p:cNvPr id="1302" name="Rektangel 1301">
                  <a:extLst>
                    <a:ext uri="{FF2B5EF4-FFF2-40B4-BE49-F238E27FC236}">
                      <a16:creationId xmlns:a16="http://schemas.microsoft.com/office/drawing/2014/main" id="{E62FC863-F374-4893-A5D9-41917FEB305D}"/>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3" name="Lige forbindelse 1302">
                  <a:extLst>
                    <a:ext uri="{FF2B5EF4-FFF2-40B4-BE49-F238E27FC236}">
                      <a16:creationId xmlns:a16="http://schemas.microsoft.com/office/drawing/2014/main" id="{D32D0306-5DAD-413B-8817-1E6732981DF5}"/>
                    </a:ext>
                  </a:extLst>
                </p:cNvPr>
                <p:cNvCxnSpPr>
                  <a:cxnSpLocks/>
                  <a:stCxn id="1302" idx="0"/>
                  <a:endCxn id="130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4" name="Lige forbindelse 1303">
                  <a:extLst>
                    <a:ext uri="{FF2B5EF4-FFF2-40B4-BE49-F238E27FC236}">
                      <a16:creationId xmlns:a16="http://schemas.microsoft.com/office/drawing/2014/main" id="{C186299E-A31E-40FF-8817-8B0BDC6E6083}"/>
                    </a:ext>
                  </a:extLst>
                </p:cNvPr>
                <p:cNvCxnSpPr>
                  <a:cxnSpLocks/>
                  <a:stCxn id="1302" idx="1"/>
                  <a:endCxn id="130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69" name="Gruppe 1168">
                <a:extLst>
                  <a:ext uri="{FF2B5EF4-FFF2-40B4-BE49-F238E27FC236}">
                    <a16:creationId xmlns:a16="http://schemas.microsoft.com/office/drawing/2014/main" id="{ED0F1066-BE47-4B18-AB5E-BCF593EDDCCA}"/>
                  </a:ext>
                </a:extLst>
              </p:cNvPr>
              <p:cNvGrpSpPr/>
              <p:nvPr/>
            </p:nvGrpSpPr>
            <p:grpSpPr>
              <a:xfrm>
                <a:off x="2590789" y="5698878"/>
                <a:ext cx="110215" cy="202903"/>
                <a:chOff x="1758507" y="5170209"/>
                <a:chExt cx="156925" cy="285896"/>
              </a:xfrm>
            </p:grpSpPr>
            <p:sp>
              <p:nvSpPr>
                <p:cNvPr id="1299" name="Rektangel 1298">
                  <a:extLst>
                    <a:ext uri="{FF2B5EF4-FFF2-40B4-BE49-F238E27FC236}">
                      <a16:creationId xmlns:a16="http://schemas.microsoft.com/office/drawing/2014/main" id="{4F89C1BB-2DF9-4727-8967-DADB4EA166C5}"/>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300" name="Lige forbindelse 1299">
                  <a:extLst>
                    <a:ext uri="{FF2B5EF4-FFF2-40B4-BE49-F238E27FC236}">
                      <a16:creationId xmlns:a16="http://schemas.microsoft.com/office/drawing/2014/main" id="{F7C7517F-EF01-400F-B615-1BB276F07A98}"/>
                    </a:ext>
                  </a:extLst>
                </p:cNvPr>
                <p:cNvCxnSpPr>
                  <a:cxnSpLocks/>
                  <a:stCxn id="1299" idx="0"/>
                  <a:endCxn id="129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301" name="Lige forbindelse 1300">
                  <a:extLst>
                    <a:ext uri="{FF2B5EF4-FFF2-40B4-BE49-F238E27FC236}">
                      <a16:creationId xmlns:a16="http://schemas.microsoft.com/office/drawing/2014/main" id="{87E1D86E-317C-489A-8F7C-BAA84BDF1644}"/>
                    </a:ext>
                  </a:extLst>
                </p:cNvPr>
                <p:cNvCxnSpPr>
                  <a:cxnSpLocks/>
                  <a:stCxn id="1299" idx="1"/>
                  <a:endCxn id="129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70" name="Gruppe 1169">
                <a:extLst>
                  <a:ext uri="{FF2B5EF4-FFF2-40B4-BE49-F238E27FC236}">
                    <a16:creationId xmlns:a16="http://schemas.microsoft.com/office/drawing/2014/main" id="{0BFFA172-BDA6-4168-9230-A7C45E9D35E1}"/>
                  </a:ext>
                </a:extLst>
              </p:cNvPr>
              <p:cNvGrpSpPr/>
              <p:nvPr/>
            </p:nvGrpSpPr>
            <p:grpSpPr>
              <a:xfrm>
                <a:off x="2781680" y="5698878"/>
                <a:ext cx="110215" cy="202903"/>
                <a:chOff x="1758507" y="5170209"/>
                <a:chExt cx="156925" cy="285896"/>
              </a:xfrm>
            </p:grpSpPr>
            <p:sp>
              <p:nvSpPr>
                <p:cNvPr id="1296" name="Rektangel 1295">
                  <a:extLst>
                    <a:ext uri="{FF2B5EF4-FFF2-40B4-BE49-F238E27FC236}">
                      <a16:creationId xmlns:a16="http://schemas.microsoft.com/office/drawing/2014/main" id="{BC85D05F-D64E-4057-95FA-42C866CCCAE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7" name="Lige forbindelse 1296">
                  <a:extLst>
                    <a:ext uri="{FF2B5EF4-FFF2-40B4-BE49-F238E27FC236}">
                      <a16:creationId xmlns:a16="http://schemas.microsoft.com/office/drawing/2014/main" id="{8BF764F7-6CA0-4863-8274-F326713BF94D}"/>
                    </a:ext>
                  </a:extLst>
                </p:cNvPr>
                <p:cNvCxnSpPr>
                  <a:cxnSpLocks/>
                  <a:stCxn id="1296" idx="0"/>
                  <a:endCxn id="1296"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8" name="Lige forbindelse 1297">
                  <a:extLst>
                    <a:ext uri="{FF2B5EF4-FFF2-40B4-BE49-F238E27FC236}">
                      <a16:creationId xmlns:a16="http://schemas.microsoft.com/office/drawing/2014/main" id="{D65CCD91-19BA-4B54-95E2-C7509AA3D358}"/>
                    </a:ext>
                  </a:extLst>
                </p:cNvPr>
                <p:cNvCxnSpPr>
                  <a:cxnSpLocks/>
                  <a:stCxn id="1296" idx="1"/>
                  <a:endCxn id="1296"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1171" name="Rektangel 1170">
                <a:extLst>
                  <a:ext uri="{FF2B5EF4-FFF2-40B4-BE49-F238E27FC236}">
                    <a16:creationId xmlns:a16="http://schemas.microsoft.com/office/drawing/2014/main" id="{BC786BA8-9122-4F4E-B239-1A8091879456}"/>
                  </a:ext>
                </a:extLst>
              </p:cNvPr>
              <p:cNvSpPr/>
              <p:nvPr/>
            </p:nvSpPr>
            <p:spPr>
              <a:xfrm>
                <a:off x="2972570" y="5698878"/>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72" name="Lige forbindelse 1171">
                <a:extLst>
                  <a:ext uri="{FF2B5EF4-FFF2-40B4-BE49-F238E27FC236}">
                    <a16:creationId xmlns:a16="http://schemas.microsoft.com/office/drawing/2014/main" id="{71DB2352-28C6-47A6-B0A4-A9C6E47E8DE7}"/>
                  </a:ext>
                </a:extLst>
              </p:cNvPr>
              <p:cNvCxnSpPr>
                <a:cxnSpLocks/>
                <a:stCxn id="1171" idx="0"/>
                <a:endCxn id="1171" idx="2"/>
              </p:cNvCxnSpPr>
              <p:nvPr/>
            </p:nvCxnSpPr>
            <p:spPr>
              <a:xfrm>
                <a:off x="3027679" y="5698878"/>
                <a:ext cx="0" cy="202903"/>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73" name="Lige forbindelse 1172">
                <a:extLst>
                  <a:ext uri="{FF2B5EF4-FFF2-40B4-BE49-F238E27FC236}">
                    <a16:creationId xmlns:a16="http://schemas.microsoft.com/office/drawing/2014/main" id="{E69E090E-D853-49FD-912B-D4240C4243A2}"/>
                  </a:ext>
                </a:extLst>
              </p:cNvPr>
              <p:cNvCxnSpPr>
                <a:cxnSpLocks/>
                <a:stCxn id="1171" idx="1"/>
                <a:endCxn id="1171" idx="3"/>
              </p:cNvCxnSpPr>
              <p:nvPr/>
            </p:nvCxnSpPr>
            <p:spPr>
              <a:xfrm>
                <a:off x="2972570"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nvGrpSpPr>
              <p:cNvPr id="1174" name="Gruppe 1173">
                <a:extLst>
                  <a:ext uri="{FF2B5EF4-FFF2-40B4-BE49-F238E27FC236}">
                    <a16:creationId xmlns:a16="http://schemas.microsoft.com/office/drawing/2014/main" id="{D66E5E81-2BF4-4DA4-B716-44FC6C241594}"/>
                  </a:ext>
                </a:extLst>
              </p:cNvPr>
              <p:cNvGrpSpPr/>
              <p:nvPr/>
            </p:nvGrpSpPr>
            <p:grpSpPr>
              <a:xfrm>
                <a:off x="4690585" y="5698878"/>
                <a:ext cx="110215" cy="202903"/>
                <a:chOff x="1758507" y="5170209"/>
                <a:chExt cx="156925" cy="285896"/>
              </a:xfrm>
            </p:grpSpPr>
            <p:sp>
              <p:nvSpPr>
                <p:cNvPr id="1293" name="Rektangel 1292">
                  <a:extLst>
                    <a:ext uri="{FF2B5EF4-FFF2-40B4-BE49-F238E27FC236}">
                      <a16:creationId xmlns:a16="http://schemas.microsoft.com/office/drawing/2014/main" id="{135CF225-C04A-4FF2-91FF-661F872884FA}"/>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4" name="Lige forbindelse 1293">
                  <a:extLst>
                    <a:ext uri="{FF2B5EF4-FFF2-40B4-BE49-F238E27FC236}">
                      <a16:creationId xmlns:a16="http://schemas.microsoft.com/office/drawing/2014/main" id="{54144AC1-13BA-461E-B730-68E3BCC89021}"/>
                    </a:ext>
                  </a:extLst>
                </p:cNvPr>
                <p:cNvCxnSpPr>
                  <a:cxnSpLocks/>
                  <a:stCxn id="1293" idx="0"/>
                  <a:endCxn id="1293"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5" name="Lige forbindelse 1294">
                  <a:extLst>
                    <a:ext uri="{FF2B5EF4-FFF2-40B4-BE49-F238E27FC236}">
                      <a16:creationId xmlns:a16="http://schemas.microsoft.com/office/drawing/2014/main" id="{8442088E-50D9-4D7D-B550-4D50690D8FB0}"/>
                    </a:ext>
                  </a:extLst>
                </p:cNvPr>
                <p:cNvCxnSpPr>
                  <a:cxnSpLocks/>
                  <a:stCxn id="1293" idx="1"/>
                  <a:endCxn id="1293"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175" name="Gruppe 1174">
                <a:extLst>
                  <a:ext uri="{FF2B5EF4-FFF2-40B4-BE49-F238E27FC236}">
                    <a16:creationId xmlns:a16="http://schemas.microsoft.com/office/drawing/2014/main" id="{306A62CB-5435-4B47-BD92-CE3061E9FAA7}"/>
                  </a:ext>
                </a:extLst>
              </p:cNvPr>
              <p:cNvGrpSpPr/>
              <p:nvPr/>
            </p:nvGrpSpPr>
            <p:grpSpPr>
              <a:xfrm>
                <a:off x="4881475" y="5698878"/>
                <a:ext cx="110215" cy="202903"/>
                <a:chOff x="1758507" y="5170209"/>
                <a:chExt cx="156925" cy="285896"/>
              </a:xfrm>
            </p:grpSpPr>
            <p:sp>
              <p:nvSpPr>
                <p:cNvPr id="1290" name="Rektangel 1289">
                  <a:extLst>
                    <a:ext uri="{FF2B5EF4-FFF2-40B4-BE49-F238E27FC236}">
                      <a16:creationId xmlns:a16="http://schemas.microsoft.com/office/drawing/2014/main" id="{728D68ED-C0F5-44E5-B6CE-C733A147779B}"/>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91" name="Lige forbindelse 1290">
                  <a:extLst>
                    <a:ext uri="{FF2B5EF4-FFF2-40B4-BE49-F238E27FC236}">
                      <a16:creationId xmlns:a16="http://schemas.microsoft.com/office/drawing/2014/main" id="{AEC9E874-8D76-4CE3-BF5D-51B3ECE2A985}"/>
                    </a:ext>
                  </a:extLst>
                </p:cNvPr>
                <p:cNvCxnSpPr>
                  <a:cxnSpLocks/>
                  <a:stCxn id="1290" idx="0"/>
                  <a:endCxn id="1290"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92" name="Lige forbindelse 1291">
                  <a:extLst>
                    <a:ext uri="{FF2B5EF4-FFF2-40B4-BE49-F238E27FC236}">
                      <a16:creationId xmlns:a16="http://schemas.microsoft.com/office/drawing/2014/main" id="{FB20963B-F560-480C-9BC1-9880DB86FA35}"/>
                    </a:ext>
                  </a:extLst>
                </p:cNvPr>
                <p:cNvCxnSpPr>
                  <a:cxnSpLocks/>
                  <a:stCxn id="1290" idx="1"/>
                  <a:endCxn id="1290"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sp>
            <p:nvSpPr>
              <p:cNvPr id="1176" name="Rektangel 1175">
                <a:extLst>
                  <a:ext uri="{FF2B5EF4-FFF2-40B4-BE49-F238E27FC236}">
                    <a16:creationId xmlns:a16="http://schemas.microsoft.com/office/drawing/2014/main" id="{F947BC87-9C36-454E-AF79-0B8608C22012}"/>
                  </a:ext>
                </a:extLst>
              </p:cNvPr>
              <p:cNvSpPr/>
              <p:nvPr/>
            </p:nvSpPr>
            <p:spPr>
              <a:xfrm>
                <a:off x="583593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177" name="Gruppe 1176">
                <a:extLst>
                  <a:ext uri="{FF2B5EF4-FFF2-40B4-BE49-F238E27FC236}">
                    <a16:creationId xmlns:a16="http://schemas.microsoft.com/office/drawing/2014/main" id="{4C2B799D-3F53-4128-BF4F-49535FE59A9E}"/>
                  </a:ext>
                </a:extLst>
              </p:cNvPr>
              <p:cNvGrpSpPr/>
              <p:nvPr/>
            </p:nvGrpSpPr>
            <p:grpSpPr>
              <a:xfrm>
                <a:off x="2895359" y="5971178"/>
                <a:ext cx="1982809" cy="63914"/>
                <a:chOff x="1209635" y="3152432"/>
                <a:chExt cx="9240230" cy="585788"/>
              </a:xfrm>
              <a:solidFill>
                <a:srgbClr val="D5D2C5"/>
              </a:solidFill>
            </p:grpSpPr>
            <p:sp>
              <p:nvSpPr>
                <p:cNvPr id="1287" name="Retvinklet trekant 1286">
                  <a:extLst>
                    <a:ext uri="{FF2B5EF4-FFF2-40B4-BE49-F238E27FC236}">
                      <a16:creationId xmlns:a16="http://schemas.microsoft.com/office/drawing/2014/main" id="{BE771B9D-961A-47DB-B543-7B82A1237BC1}"/>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8" name="Rektangel 1287">
                  <a:extLst>
                    <a:ext uri="{FF2B5EF4-FFF2-40B4-BE49-F238E27FC236}">
                      <a16:creationId xmlns:a16="http://schemas.microsoft.com/office/drawing/2014/main" id="{1D11A99D-7809-42F4-8151-139C8D7F3BD7}"/>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9" name="Retvinklet trekant 1288">
                  <a:extLst>
                    <a:ext uri="{FF2B5EF4-FFF2-40B4-BE49-F238E27FC236}">
                      <a16:creationId xmlns:a16="http://schemas.microsoft.com/office/drawing/2014/main" id="{83675A64-6282-4DAF-B296-71143C0BD608}"/>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178" name="Rektangel 1177">
                <a:extLst>
                  <a:ext uri="{FF2B5EF4-FFF2-40B4-BE49-F238E27FC236}">
                    <a16:creationId xmlns:a16="http://schemas.microsoft.com/office/drawing/2014/main" id="{C9C50F59-304C-422F-8020-0D3558859E07}"/>
                  </a:ext>
                </a:extLst>
              </p:cNvPr>
              <p:cNvSpPr/>
              <p:nvPr/>
            </p:nvSpPr>
            <p:spPr>
              <a:xfrm>
                <a:off x="3354348"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79" name="Rektangel 1178">
                <a:extLst>
                  <a:ext uri="{FF2B5EF4-FFF2-40B4-BE49-F238E27FC236}">
                    <a16:creationId xmlns:a16="http://schemas.microsoft.com/office/drawing/2014/main" id="{46C215A8-55CE-4F31-99CF-0B7A6E3D7644}"/>
                  </a:ext>
                </a:extLst>
              </p:cNvPr>
              <p:cNvSpPr/>
              <p:nvPr/>
            </p:nvSpPr>
            <p:spPr>
              <a:xfrm>
                <a:off x="3545236"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0" name="Rektangel 1179">
                <a:extLst>
                  <a:ext uri="{FF2B5EF4-FFF2-40B4-BE49-F238E27FC236}">
                    <a16:creationId xmlns:a16="http://schemas.microsoft.com/office/drawing/2014/main" id="{4C0B5B7E-F591-4522-9A15-9D31912927E2}"/>
                  </a:ext>
                </a:extLst>
              </p:cNvPr>
              <p:cNvSpPr/>
              <p:nvPr/>
            </p:nvSpPr>
            <p:spPr>
              <a:xfrm>
                <a:off x="3736124"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1" name="Rektangel 1180">
                <a:extLst>
                  <a:ext uri="{FF2B5EF4-FFF2-40B4-BE49-F238E27FC236}">
                    <a16:creationId xmlns:a16="http://schemas.microsoft.com/office/drawing/2014/main" id="{C480D2AD-4327-400E-8A07-C5170295DAA8}"/>
                  </a:ext>
                </a:extLst>
              </p:cNvPr>
              <p:cNvSpPr/>
              <p:nvPr/>
            </p:nvSpPr>
            <p:spPr>
              <a:xfrm>
                <a:off x="3927012"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2" name="Rektangel 1181">
                <a:extLst>
                  <a:ext uri="{FF2B5EF4-FFF2-40B4-BE49-F238E27FC236}">
                    <a16:creationId xmlns:a16="http://schemas.microsoft.com/office/drawing/2014/main" id="{C57E371D-1618-4482-98FE-4BD10080D887}"/>
                  </a:ext>
                </a:extLst>
              </p:cNvPr>
              <p:cNvSpPr/>
              <p:nvPr/>
            </p:nvSpPr>
            <p:spPr>
              <a:xfrm>
                <a:off x="4117900"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83" name="Rektangel 1182">
                <a:extLst>
                  <a:ext uri="{FF2B5EF4-FFF2-40B4-BE49-F238E27FC236}">
                    <a16:creationId xmlns:a16="http://schemas.microsoft.com/office/drawing/2014/main" id="{984267CF-3F63-4640-8CE7-F64277929958}"/>
                  </a:ext>
                </a:extLst>
              </p:cNvPr>
              <p:cNvSpPr/>
              <p:nvPr/>
            </p:nvSpPr>
            <p:spPr>
              <a:xfrm>
                <a:off x="4308585" y="5698878"/>
                <a:ext cx="110215" cy="191741"/>
              </a:xfrm>
              <a:prstGeom prst="rect">
                <a:avLst/>
              </a:prstGeom>
              <a:gradFill>
                <a:gsLst>
                  <a:gs pos="0">
                    <a:srgbClr val="477D6B"/>
                  </a:gs>
                  <a:gs pos="48000">
                    <a:srgbClr val="3F5F54"/>
                  </a:gs>
                  <a:gs pos="83000">
                    <a:srgbClr val="3F5F54"/>
                  </a:gs>
                  <a:gs pos="100000">
                    <a:srgbClr val="3F5F54"/>
                  </a:gs>
                </a:gsLst>
                <a:lin ang="16200000" scaled="1"/>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84" name="Lige forbindelse 1183">
                <a:extLst>
                  <a:ext uri="{FF2B5EF4-FFF2-40B4-BE49-F238E27FC236}">
                    <a16:creationId xmlns:a16="http://schemas.microsoft.com/office/drawing/2014/main" id="{9BEDAD11-9345-4CE5-9D3C-3906121DC5A8}"/>
                  </a:ext>
                </a:extLst>
              </p:cNvPr>
              <p:cNvCxnSpPr>
                <a:cxnSpLocks/>
              </p:cNvCxnSpPr>
              <p:nvPr/>
            </p:nvCxnSpPr>
            <p:spPr>
              <a:xfrm>
                <a:off x="3354348"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5" name="Lige forbindelse 1184">
                <a:extLst>
                  <a:ext uri="{FF2B5EF4-FFF2-40B4-BE49-F238E27FC236}">
                    <a16:creationId xmlns:a16="http://schemas.microsoft.com/office/drawing/2014/main" id="{4944991D-97B8-48F1-B7C0-7F3A1FDC654F}"/>
                  </a:ext>
                </a:extLst>
              </p:cNvPr>
              <p:cNvCxnSpPr>
                <a:cxnSpLocks/>
              </p:cNvCxnSpPr>
              <p:nvPr/>
            </p:nvCxnSpPr>
            <p:spPr>
              <a:xfrm>
                <a:off x="3545236"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6" name="Lige forbindelse 1185">
                <a:extLst>
                  <a:ext uri="{FF2B5EF4-FFF2-40B4-BE49-F238E27FC236}">
                    <a16:creationId xmlns:a16="http://schemas.microsoft.com/office/drawing/2014/main" id="{0ACC9260-0447-40FB-AFE1-50CE65BA0314}"/>
                  </a:ext>
                </a:extLst>
              </p:cNvPr>
              <p:cNvCxnSpPr>
                <a:cxnSpLocks/>
              </p:cNvCxnSpPr>
              <p:nvPr/>
            </p:nvCxnSpPr>
            <p:spPr>
              <a:xfrm>
                <a:off x="373612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7" name="Lige forbindelse 1186">
                <a:extLst>
                  <a:ext uri="{FF2B5EF4-FFF2-40B4-BE49-F238E27FC236}">
                    <a16:creationId xmlns:a16="http://schemas.microsoft.com/office/drawing/2014/main" id="{9234D421-5ED8-4E32-89E6-0B1F4C93DA24}"/>
                  </a:ext>
                </a:extLst>
              </p:cNvPr>
              <p:cNvCxnSpPr>
                <a:cxnSpLocks/>
              </p:cNvCxnSpPr>
              <p:nvPr/>
            </p:nvCxnSpPr>
            <p:spPr>
              <a:xfrm>
                <a:off x="3927011"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8" name="Lige forbindelse 1187">
                <a:extLst>
                  <a:ext uri="{FF2B5EF4-FFF2-40B4-BE49-F238E27FC236}">
                    <a16:creationId xmlns:a16="http://schemas.microsoft.com/office/drawing/2014/main" id="{3E4946EA-0F65-4C5B-AB84-5EF73A270919}"/>
                  </a:ext>
                </a:extLst>
              </p:cNvPr>
              <p:cNvCxnSpPr>
                <a:cxnSpLocks/>
              </p:cNvCxnSpPr>
              <p:nvPr/>
            </p:nvCxnSpPr>
            <p:spPr>
              <a:xfrm>
                <a:off x="4121233"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189" name="Lige forbindelse 1188">
                <a:extLst>
                  <a:ext uri="{FF2B5EF4-FFF2-40B4-BE49-F238E27FC236}">
                    <a16:creationId xmlns:a16="http://schemas.microsoft.com/office/drawing/2014/main" id="{60ADDDFB-2F6E-4B85-AE2F-0FC9EAAA3E7A}"/>
                  </a:ext>
                </a:extLst>
              </p:cNvPr>
              <p:cNvCxnSpPr>
                <a:cxnSpLocks/>
              </p:cNvCxnSpPr>
              <p:nvPr/>
            </p:nvCxnSpPr>
            <p:spPr>
              <a:xfrm>
                <a:off x="4308584" y="5800330"/>
                <a:ext cx="11021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sp>
            <p:nvSpPr>
              <p:cNvPr id="1190" name="Rektangel 1189">
                <a:extLst>
                  <a:ext uri="{FF2B5EF4-FFF2-40B4-BE49-F238E27FC236}">
                    <a16:creationId xmlns:a16="http://schemas.microsoft.com/office/drawing/2014/main" id="{5C25D6F2-52CB-4954-AE75-21FC0484EE64}"/>
                  </a:ext>
                </a:extLst>
              </p:cNvPr>
              <p:cNvSpPr/>
              <p:nvPr/>
            </p:nvSpPr>
            <p:spPr>
              <a:xfrm>
                <a:off x="3124094" y="540070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1" name="Rektangel 1190">
                <a:extLst>
                  <a:ext uri="{FF2B5EF4-FFF2-40B4-BE49-F238E27FC236}">
                    <a16:creationId xmlns:a16="http://schemas.microsoft.com/office/drawing/2014/main" id="{2E99EC96-6374-4046-AE5B-4127E7607F80}"/>
                  </a:ext>
                </a:extLst>
              </p:cNvPr>
              <p:cNvSpPr/>
              <p:nvPr/>
            </p:nvSpPr>
            <p:spPr>
              <a:xfrm>
                <a:off x="3124094" y="5624481"/>
                <a:ext cx="1525339" cy="31957"/>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2" name="Rektangel 1191">
                <a:extLst>
                  <a:ext uri="{FF2B5EF4-FFF2-40B4-BE49-F238E27FC236}">
                    <a16:creationId xmlns:a16="http://schemas.microsoft.com/office/drawing/2014/main" id="{21A4585A-4F0D-48CB-B2BB-CC6C761A3344}"/>
                  </a:ext>
                </a:extLst>
              </p:cNvPr>
              <p:cNvSpPr/>
              <p:nvPr/>
            </p:nvSpPr>
            <p:spPr>
              <a:xfrm rot="5400000">
                <a:off x="305454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3" name="Rektangel 1192">
                <a:extLst>
                  <a:ext uri="{FF2B5EF4-FFF2-40B4-BE49-F238E27FC236}">
                    <a16:creationId xmlns:a16="http://schemas.microsoft.com/office/drawing/2014/main" id="{636A8E0B-C4B0-4ED7-97D0-25670C64B604}"/>
                  </a:ext>
                </a:extLst>
              </p:cNvPr>
              <p:cNvSpPr/>
              <p:nvPr/>
            </p:nvSpPr>
            <p:spPr>
              <a:xfrm rot="5400000">
                <a:off x="4492056"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4" name="Rektangel 1193">
                <a:extLst>
                  <a:ext uri="{FF2B5EF4-FFF2-40B4-BE49-F238E27FC236}">
                    <a16:creationId xmlns:a16="http://schemas.microsoft.com/office/drawing/2014/main" id="{53A84DDC-99FE-492C-B857-88695A902378}"/>
                  </a:ext>
                </a:extLst>
              </p:cNvPr>
              <p:cNvSpPr/>
              <p:nvPr/>
            </p:nvSpPr>
            <p:spPr>
              <a:xfrm rot="5400000">
                <a:off x="320177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5" name="Rektangel 1194">
                <a:extLst>
                  <a:ext uri="{FF2B5EF4-FFF2-40B4-BE49-F238E27FC236}">
                    <a16:creationId xmlns:a16="http://schemas.microsoft.com/office/drawing/2014/main" id="{4E334F9C-7681-421A-92B8-3FDE0BE99131}"/>
                  </a:ext>
                </a:extLst>
              </p:cNvPr>
              <p:cNvSpPr/>
              <p:nvPr/>
            </p:nvSpPr>
            <p:spPr>
              <a:xfrm rot="5400000">
                <a:off x="4348653"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6" name="Rektangel 1195">
                <a:extLst>
                  <a:ext uri="{FF2B5EF4-FFF2-40B4-BE49-F238E27FC236}">
                    <a16:creationId xmlns:a16="http://schemas.microsoft.com/office/drawing/2014/main" id="{8B627823-A232-474C-9D28-0025B701FC34}"/>
                  </a:ext>
                </a:extLst>
              </p:cNvPr>
              <p:cNvSpPr/>
              <p:nvPr/>
            </p:nvSpPr>
            <p:spPr>
              <a:xfrm rot="5400000">
                <a:off x="4155802"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7" name="Rektangel 1196">
                <a:extLst>
                  <a:ext uri="{FF2B5EF4-FFF2-40B4-BE49-F238E27FC236}">
                    <a16:creationId xmlns:a16="http://schemas.microsoft.com/office/drawing/2014/main" id="{5592F835-E6B6-4C53-94F9-EAF2349C6B31}"/>
                  </a:ext>
                </a:extLst>
              </p:cNvPr>
              <p:cNvSpPr/>
              <p:nvPr/>
            </p:nvSpPr>
            <p:spPr>
              <a:xfrm rot="5400000">
                <a:off x="3966541"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8" name="Rektangel 1197">
                <a:extLst>
                  <a:ext uri="{FF2B5EF4-FFF2-40B4-BE49-F238E27FC236}">
                    <a16:creationId xmlns:a16="http://schemas.microsoft.com/office/drawing/2014/main" id="{4CD11780-6197-4A39-A366-E7F61C9EB20E}"/>
                  </a:ext>
                </a:extLst>
              </p:cNvPr>
              <p:cNvSpPr/>
              <p:nvPr/>
            </p:nvSpPr>
            <p:spPr>
              <a:xfrm rot="5400000">
                <a:off x="3773637"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99" name="Rektangel 1198">
                <a:extLst>
                  <a:ext uri="{FF2B5EF4-FFF2-40B4-BE49-F238E27FC236}">
                    <a16:creationId xmlns:a16="http://schemas.microsoft.com/office/drawing/2014/main" id="{A1BE993C-1D82-459C-AF26-3AB1AF3B6097}"/>
                  </a:ext>
                </a:extLst>
              </p:cNvPr>
              <p:cNvSpPr/>
              <p:nvPr/>
            </p:nvSpPr>
            <p:spPr>
              <a:xfrm rot="5400000">
                <a:off x="3588634"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0" name="Rektangel 1199">
                <a:extLst>
                  <a:ext uri="{FF2B5EF4-FFF2-40B4-BE49-F238E27FC236}">
                    <a16:creationId xmlns:a16="http://schemas.microsoft.com/office/drawing/2014/main" id="{F91FE6FA-BBB2-4158-8925-B13A3BBB8F1E}"/>
                  </a:ext>
                </a:extLst>
              </p:cNvPr>
              <p:cNvSpPr/>
              <p:nvPr/>
            </p:nvSpPr>
            <p:spPr>
              <a:xfrm rot="5400000">
                <a:off x="3395365" y="5515465"/>
                <a:ext cx="223697"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1" name="Rektangel 1200">
                <a:extLst>
                  <a:ext uri="{FF2B5EF4-FFF2-40B4-BE49-F238E27FC236}">
                    <a16:creationId xmlns:a16="http://schemas.microsoft.com/office/drawing/2014/main" id="{B9ABB434-ABCA-4E5F-90D5-234316B3FC3F}"/>
                  </a:ext>
                </a:extLst>
              </p:cNvPr>
              <p:cNvSpPr/>
              <p:nvPr/>
            </p:nvSpPr>
            <p:spPr>
              <a:xfrm rot="5400000">
                <a:off x="3185795" y="5761136"/>
                <a:ext cx="255654"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2" name="Rektangel 1201">
                <a:extLst>
                  <a:ext uri="{FF2B5EF4-FFF2-40B4-BE49-F238E27FC236}">
                    <a16:creationId xmlns:a16="http://schemas.microsoft.com/office/drawing/2014/main" id="{C992D8E2-5FBA-4E4C-965B-0D2EC42C5A76}"/>
                  </a:ext>
                </a:extLst>
              </p:cNvPr>
              <p:cNvSpPr/>
              <p:nvPr/>
            </p:nvSpPr>
            <p:spPr>
              <a:xfrm rot="5400000">
                <a:off x="4316697" y="5769865"/>
                <a:ext cx="287611" cy="31778"/>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03" name="Gruppe 1202">
                <a:extLst>
                  <a:ext uri="{FF2B5EF4-FFF2-40B4-BE49-F238E27FC236}">
                    <a16:creationId xmlns:a16="http://schemas.microsoft.com/office/drawing/2014/main" id="{C531B50B-8A21-4CB4-8153-1FB309C407AD}"/>
                  </a:ext>
                </a:extLst>
              </p:cNvPr>
              <p:cNvGrpSpPr/>
              <p:nvPr/>
            </p:nvGrpSpPr>
            <p:grpSpPr>
              <a:xfrm>
                <a:off x="3076887" y="5908189"/>
                <a:ext cx="1620672" cy="63914"/>
                <a:chOff x="1209635" y="3152432"/>
                <a:chExt cx="9240230" cy="585788"/>
              </a:xfrm>
              <a:solidFill>
                <a:srgbClr val="C3C0B1"/>
              </a:solidFill>
            </p:grpSpPr>
            <p:sp>
              <p:nvSpPr>
                <p:cNvPr id="1284" name="Retvinklet trekant 1283">
                  <a:extLst>
                    <a:ext uri="{FF2B5EF4-FFF2-40B4-BE49-F238E27FC236}">
                      <a16:creationId xmlns:a16="http://schemas.microsoft.com/office/drawing/2014/main" id="{A79A76F4-768A-4993-99F1-91E90BE48F1E}"/>
                    </a:ext>
                  </a:extLst>
                </p:cNvPr>
                <p:cNvSpPr/>
                <p:nvPr/>
              </p:nvSpPr>
              <p:spPr>
                <a:xfrm>
                  <a:off x="9572041"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5" name="Rektangel 1284">
                  <a:extLst>
                    <a:ext uri="{FF2B5EF4-FFF2-40B4-BE49-F238E27FC236}">
                      <a16:creationId xmlns:a16="http://schemas.microsoft.com/office/drawing/2014/main" id="{68EE35D0-5A7A-4D3C-BFBA-1DC5B38DAE97}"/>
                    </a:ext>
                  </a:extLst>
                </p:cNvPr>
                <p:cNvSpPr/>
                <p:nvPr/>
              </p:nvSpPr>
              <p:spPr>
                <a:xfrm>
                  <a:off x="2087459" y="3152432"/>
                  <a:ext cx="7484582" cy="5857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6" name="Retvinklet trekant 1285">
                  <a:extLst>
                    <a:ext uri="{FF2B5EF4-FFF2-40B4-BE49-F238E27FC236}">
                      <a16:creationId xmlns:a16="http://schemas.microsoft.com/office/drawing/2014/main" id="{C2BDFE37-5371-4172-9A1E-7889429EBCA4}"/>
                    </a:ext>
                  </a:extLst>
                </p:cNvPr>
                <p:cNvSpPr/>
                <p:nvPr/>
              </p:nvSpPr>
              <p:spPr>
                <a:xfrm flipH="1">
                  <a:off x="1209635" y="3152432"/>
                  <a:ext cx="877824" cy="585216"/>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04" name="Rektangel 1203">
                <a:extLst>
                  <a:ext uri="{FF2B5EF4-FFF2-40B4-BE49-F238E27FC236}">
                    <a16:creationId xmlns:a16="http://schemas.microsoft.com/office/drawing/2014/main" id="{83C25BCE-EA93-4C60-A0BC-C1F2759FA756}"/>
                  </a:ext>
                </a:extLst>
              </p:cNvPr>
              <p:cNvSpPr/>
              <p:nvPr/>
            </p:nvSpPr>
            <p:spPr>
              <a:xfrm>
                <a:off x="5349022" y="3143525"/>
                <a:ext cx="676596" cy="105654"/>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5" name="Parallelogram 1204">
                <a:extLst>
                  <a:ext uri="{FF2B5EF4-FFF2-40B4-BE49-F238E27FC236}">
                    <a16:creationId xmlns:a16="http://schemas.microsoft.com/office/drawing/2014/main" id="{BEB8D8E0-8FC6-4A65-B499-1CAD7DA3E184}"/>
                  </a:ext>
                </a:extLst>
              </p:cNvPr>
              <p:cNvSpPr/>
              <p:nvPr/>
            </p:nvSpPr>
            <p:spPr>
              <a:xfrm rot="5400000">
                <a:off x="5252746"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6" name="Parallelogram 1205">
                <a:extLst>
                  <a:ext uri="{FF2B5EF4-FFF2-40B4-BE49-F238E27FC236}">
                    <a16:creationId xmlns:a16="http://schemas.microsoft.com/office/drawing/2014/main" id="{694E0BB1-9C42-45BC-A00E-12C9C4F68DA1}"/>
                  </a:ext>
                </a:extLst>
              </p:cNvPr>
              <p:cNvSpPr/>
              <p:nvPr/>
            </p:nvSpPr>
            <p:spPr>
              <a:xfrm rot="16200000" flipH="1">
                <a:off x="5676681" y="3256941"/>
                <a:ext cx="445214" cy="252661"/>
              </a:xfrm>
              <a:prstGeom prst="parallelogram">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7" name="Rektangel 1206">
                <a:extLst>
                  <a:ext uri="{FF2B5EF4-FFF2-40B4-BE49-F238E27FC236}">
                    <a16:creationId xmlns:a16="http://schemas.microsoft.com/office/drawing/2014/main" id="{64EAA52A-FC03-4E51-8BF6-E4874C4E8C40}"/>
                  </a:ext>
                </a:extLst>
              </p:cNvPr>
              <p:cNvSpPr/>
              <p:nvPr/>
            </p:nvSpPr>
            <p:spPr>
              <a:xfrm>
                <a:off x="5592472" y="3221062"/>
                <a:ext cx="252662" cy="338815"/>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8" name="Parallelogram 1207">
                <a:extLst>
                  <a:ext uri="{FF2B5EF4-FFF2-40B4-BE49-F238E27FC236}">
                    <a16:creationId xmlns:a16="http://schemas.microsoft.com/office/drawing/2014/main" id="{2BA5C95D-7F15-45EB-AA22-5F3436FD5606}"/>
                  </a:ext>
                </a:extLst>
              </p:cNvPr>
              <p:cNvSpPr/>
              <p:nvPr/>
            </p:nvSpPr>
            <p:spPr>
              <a:xfrm rot="5400000">
                <a:off x="5352519" y="3192216"/>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09" name="Parallelogram 1208">
                <a:extLst>
                  <a:ext uri="{FF2B5EF4-FFF2-40B4-BE49-F238E27FC236}">
                    <a16:creationId xmlns:a16="http://schemas.microsoft.com/office/drawing/2014/main" id="{DC30C7CD-F7BE-4209-A8AF-CB9B401238B5}"/>
                  </a:ext>
                </a:extLst>
              </p:cNvPr>
              <p:cNvSpPr/>
              <p:nvPr/>
            </p:nvSpPr>
            <p:spPr>
              <a:xfrm rot="5400000">
                <a:off x="5352519" y="3280505"/>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0" name="Parallelogram 1209">
                <a:extLst>
                  <a:ext uri="{FF2B5EF4-FFF2-40B4-BE49-F238E27FC236}">
                    <a16:creationId xmlns:a16="http://schemas.microsoft.com/office/drawing/2014/main" id="{AE57E48D-8993-4E63-A51C-1E3E0603ABEA}"/>
                  </a:ext>
                </a:extLst>
              </p:cNvPr>
              <p:cNvSpPr/>
              <p:nvPr/>
            </p:nvSpPr>
            <p:spPr>
              <a:xfrm rot="5400000">
                <a:off x="5446638" y="321476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1" name="Parallelogram 1210">
                <a:extLst>
                  <a:ext uri="{FF2B5EF4-FFF2-40B4-BE49-F238E27FC236}">
                    <a16:creationId xmlns:a16="http://schemas.microsoft.com/office/drawing/2014/main" id="{AC7E34AF-21BD-413C-991C-2B11EC965182}"/>
                  </a:ext>
                </a:extLst>
              </p:cNvPr>
              <p:cNvSpPr/>
              <p:nvPr/>
            </p:nvSpPr>
            <p:spPr>
              <a:xfrm rot="5400000">
                <a:off x="5447271" y="3302734"/>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2" name="Parallelogram 1211">
                <a:extLst>
                  <a:ext uri="{FF2B5EF4-FFF2-40B4-BE49-F238E27FC236}">
                    <a16:creationId xmlns:a16="http://schemas.microsoft.com/office/drawing/2014/main" id="{8681DB62-0422-4898-B0CC-07BA38613470}"/>
                  </a:ext>
                </a:extLst>
              </p:cNvPr>
              <p:cNvSpPr/>
              <p:nvPr/>
            </p:nvSpPr>
            <p:spPr>
              <a:xfrm rot="5400000">
                <a:off x="5352519" y="3367573"/>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13" name="Parallelogram 1212">
                <a:extLst>
                  <a:ext uri="{FF2B5EF4-FFF2-40B4-BE49-F238E27FC236}">
                    <a16:creationId xmlns:a16="http://schemas.microsoft.com/office/drawing/2014/main" id="{A2647DEF-7E11-4115-810A-C3C4029D903E}"/>
                  </a:ext>
                </a:extLst>
              </p:cNvPr>
              <p:cNvSpPr/>
              <p:nvPr/>
            </p:nvSpPr>
            <p:spPr>
              <a:xfrm rot="5400000">
                <a:off x="5447271" y="3389802"/>
                <a:ext cx="98123" cy="79154"/>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14" name="Gruppe 1213">
                <a:extLst>
                  <a:ext uri="{FF2B5EF4-FFF2-40B4-BE49-F238E27FC236}">
                    <a16:creationId xmlns:a16="http://schemas.microsoft.com/office/drawing/2014/main" id="{FA2B8F25-7BCB-477E-ACC2-390CB860DD69}"/>
                  </a:ext>
                </a:extLst>
              </p:cNvPr>
              <p:cNvGrpSpPr/>
              <p:nvPr/>
            </p:nvGrpSpPr>
            <p:grpSpPr>
              <a:xfrm flipH="1">
                <a:off x="5838296" y="3182733"/>
                <a:ext cx="173906" cy="295709"/>
                <a:chOff x="7286243" y="2703579"/>
                <a:chExt cx="197012" cy="333123"/>
              </a:xfrm>
            </p:grpSpPr>
            <p:sp>
              <p:nvSpPr>
                <p:cNvPr id="1278" name="Parallelogram 1277">
                  <a:extLst>
                    <a:ext uri="{FF2B5EF4-FFF2-40B4-BE49-F238E27FC236}">
                      <a16:creationId xmlns:a16="http://schemas.microsoft.com/office/drawing/2014/main" id="{E22F6CAA-705E-4A5B-AC08-3191734D4799}"/>
                    </a:ext>
                  </a:extLst>
                </p:cNvPr>
                <p:cNvSpPr/>
                <p:nvPr/>
              </p:nvSpPr>
              <p:spPr>
                <a:xfrm rot="5400000">
                  <a:off x="7275810" y="271401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79" name="Parallelogram 1278">
                  <a:extLst>
                    <a:ext uri="{FF2B5EF4-FFF2-40B4-BE49-F238E27FC236}">
                      <a16:creationId xmlns:a16="http://schemas.microsoft.com/office/drawing/2014/main" id="{E2353246-E01C-4FF1-A528-BAB1A1B1B92D}"/>
                    </a:ext>
                  </a:extLst>
                </p:cNvPr>
                <p:cNvSpPr/>
                <p:nvPr/>
              </p:nvSpPr>
              <p:spPr>
                <a:xfrm rot="5400000">
                  <a:off x="7275810" y="2813472"/>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0" name="Parallelogram 1279">
                  <a:extLst>
                    <a:ext uri="{FF2B5EF4-FFF2-40B4-BE49-F238E27FC236}">
                      <a16:creationId xmlns:a16="http://schemas.microsoft.com/office/drawing/2014/main" id="{345A8223-BBAB-474D-90A7-B4C216A41EF2}"/>
                    </a:ext>
                  </a:extLst>
                </p:cNvPr>
                <p:cNvSpPr/>
                <p:nvPr/>
              </p:nvSpPr>
              <p:spPr>
                <a:xfrm rot="5400000">
                  <a:off x="7382434" y="27394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1" name="Parallelogram 1280">
                  <a:extLst>
                    <a:ext uri="{FF2B5EF4-FFF2-40B4-BE49-F238E27FC236}">
                      <a16:creationId xmlns:a16="http://schemas.microsoft.com/office/drawing/2014/main" id="{233B9B05-FDA1-4CAE-B7C9-26B99DAC20C7}"/>
                    </a:ext>
                  </a:extLst>
                </p:cNvPr>
                <p:cNvSpPr/>
                <p:nvPr/>
              </p:nvSpPr>
              <p:spPr>
                <a:xfrm rot="5400000">
                  <a:off x="7383151" y="2838513"/>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2" name="Parallelogram 1281">
                  <a:extLst>
                    <a:ext uri="{FF2B5EF4-FFF2-40B4-BE49-F238E27FC236}">
                      <a16:creationId xmlns:a16="http://schemas.microsoft.com/office/drawing/2014/main" id="{85194CA0-F20A-4EC1-9690-7979FC41C0B1}"/>
                    </a:ext>
                  </a:extLst>
                </p:cNvPr>
                <p:cNvSpPr/>
                <p:nvPr/>
              </p:nvSpPr>
              <p:spPr>
                <a:xfrm rot="5400000">
                  <a:off x="7275810" y="2911556"/>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83" name="Parallelogram 1282">
                  <a:extLst>
                    <a:ext uri="{FF2B5EF4-FFF2-40B4-BE49-F238E27FC236}">
                      <a16:creationId xmlns:a16="http://schemas.microsoft.com/office/drawing/2014/main" id="{24D327CD-7175-416D-B5A4-E3FF015BD0CC}"/>
                    </a:ext>
                  </a:extLst>
                </p:cNvPr>
                <p:cNvSpPr/>
                <p:nvPr/>
              </p:nvSpPr>
              <p:spPr>
                <a:xfrm rot="5400000">
                  <a:off x="7383151" y="2936597"/>
                  <a:ext cx="110538" cy="89671"/>
                </a:xfrm>
                <a:prstGeom prst="parallelogram">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15" name="Rektangel 1214">
                <a:extLst>
                  <a:ext uri="{FF2B5EF4-FFF2-40B4-BE49-F238E27FC236}">
                    <a16:creationId xmlns:a16="http://schemas.microsoft.com/office/drawing/2014/main" id="{A6F706DC-FDD0-42AB-900A-9C1EC1CE006A}"/>
                  </a:ext>
                </a:extLst>
              </p:cNvPr>
              <p:cNvSpPr/>
              <p:nvPr/>
            </p:nvSpPr>
            <p:spPr>
              <a:xfrm>
                <a:off x="5591255"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6" name="Rektangel 1215">
                <a:extLst>
                  <a:ext uri="{FF2B5EF4-FFF2-40B4-BE49-F238E27FC236}">
                    <a16:creationId xmlns:a16="http://schemas.microsoft.com/office/drawing/2014/main" id="{39D4BC91-C724-4B35-A8B2-B6FDA3107FD1}"/>
                  </a:ext>
                </a:extLst>
              </p:cNvPr>
              <p:cNvSpPr/>
              <p:nvPr/>
            </p:nvSpPr>
            <p:spPr>
              <a:xfrm>
                <a:off x="5706179" y="323164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7" name="Rektangel 1216">
                <a:extLst>
                  <a:ext uri="{FF2B5EF4-FFF2-40B4-BE49-F238E27FC236}">
                    <a16:creationId xmlns:a16="http://schemas.microsoft.com/office/drawing/2014/main" id="{A20CDBDA-33D7-4DD0-BE9A-37DC9C260B9D}"/>
                  </a:ext>
                </a:extLst>
              </p:cNvPr>
              <p:cNvSpPr/>
              <p:nvPr/>
            </p:nvSpPr>
            <p:spPr>
              <a:xfrm>
                <a:off x="5591255"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8" name="Rektangel 1217">
                <a:extLst>
                  <a:ext uri="{FF2B5EF4-FFF2-40B4-BE49-F238E27FC236}">
                    <a16:creationId xmlns:a16="http://schemas.microsoft.com/office/drawing/2014/main" id="{61FA61FE-C62A-494D-AF4C-800F6323BE8D}"/>
                  </a:ext>
                </a:extLst>
              </p:cNvPr>
              <p:cNvSpPr/>
              <p:nvPr/>
            </p:nvSpPr>
            <p:spPr>
              <a:xfrm>
                <a:off x="5706179" y="3317938"/>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19" name="Rektangel 1218">
                <a:extLst>
                  <a:ext uri="{FF2B5EF4-FFF2-40B4-BE49-F238E27FC236}">
                    <a16:creationId xmlns:a16="http://schemas.microsoft.com/office/drawing/2014/main" id="{26AAD365-17F4-4260-807B-F5A6939E5153}"/>
                  </a:ext>
                </a:extLst>
              </p:cNvPr>
              <p:cNvSpPr/>
              <p:nvPr/>
            </p:nvSpPr>
            <p:spPr>
              <a:xfrm rot="16200000">
                <a:off x="525595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0" name="Rektangel 1219">
                <a:extLst>
                  <a:ext uri="{FF2B5EF4-FFF2-40B4-BE49-F238E27FC236}">
                    <a16:creationId xmlns:a16="http://schemas.microsoft.com/office/drawing/2014/main" id="{E3A74035-4B4F-49BB-AA13-2D6E69E50FCB}"/>
                  </a:ext>
                </a:extLst>
              </p:cNvPr>
              <p:cNvSpPr/>
              <p:nvPr/>
            </p:nvSpPr>
            <p:spPr>
              <a:xfrm rot="16200000">
                <a:off x="599034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1" name="Rektangel 1220">
                <a:extLst>
                  <a:ext uri="{FF2B5EF4-FFF2-40B4-BE49-F238E27FC236}">
                    <a16:creationId xmlns:a16="http://schemas.microsoft.com/office/drawing/2014/main" id="{2AF76F82-E900-4E0C-9AC3-B21FB7655192}"/>
                  </a:ext>
                </a:extLst>
              </p:cNvPr>
              <p:cNvSpPr/>
              <p:nvPr/>
            </p:nvSpPr>
            <p:spPr>
              <a:xfrm rot="16200000">
                <a:off x="5908001"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2" name="Rektangel 1221">
                <a:extLst>
                  <a:ext uri="{FF2B5EF4-FFF2-40B4-BE49-F238E27FC236}">
                    <a16:creationId xmlns:a16="http://schemas.microsoft.com/office/drawing/2014/main" id="{1010D5B9-12FE-40EE-803C-99B3AF24AC53}"/>
                  </a:ext>
                </a:extLst>
              </p:cNvPr>
              <p:cNvSpPr/>
              <p:nvPr/>
            </p:nvSpPr>
            <p:spPr>
              <a:xfrm rot="16200000">
                <a:off x="5813049"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3" name="Rektangel 1222">
                <a:extLst>
                  <a:ext uri="{FF2B5EF4-FFF2-40B4-BE49-F238E27FC236}">
                    <a16:creationId xmlns:a16="http://schemas.microsoft.com/office/drawing/2014/main" id="{AC1FC723-84BC-4588-9FA3-F735AF10091E}"/>
                  </a:ext>
                </a:extLst>
              </p:cNvPr>
              <p:cNvSpPr/>
              <p:nvPr/>
            </p:nvSpPr>
            <p:spPr>
              <a:xfrm rot="16200000">
                <a:off x="5433243"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4" name="Rektangel 1223">
                <a:extLst>
                  <a:ext uri="{FF2B5EF4-FFF2-40B4-BE49-F238E27FC236}">
                    <a16:creationId xmlns:a16="http://schemas.microsoft.com/office/drawing/2014/main" id="{81E2D5A5-88F8-4597-A9C9-E15C7D8CA486}"/>
                  </a:ext>
                </a:extLst>
              </p:cNvPr>
              <p:cNvSpPr/>
              <p:nvPr/>
            </p:nvSpPr>
            <p:spPr>
              <a:xfrm rot="16200000">
                <a:off x="5338292"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5" name="Rektangel 1224">
                <a:extLst>
                  <a:ext uri="{FF2B5EF4-FFF2-40B4-BE49-F238E27FC236}">
                    <a16:creationId xmlns:a16="http://schemas.microsoft.com/office/drawing/2014/main" id="{27870878-A725-4491-8675-B0DC7E4D5893}"/>
                  </a:ext>
                </a:extLst>
              </p:cNvPr>
              <p:cNvSpPr/>
              <p:nvPr/>
            </p:nvSpPr>
            <p:spPr>
              <a:xfrm>
                <a:off x="5591255"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6" name="Rektangel 1225">
                <a:extLst>
                  <a:ext uri="{FF2B5EF4-FFF2-40B4-BE49-F238E27FC236}">
                    <a16:creationId xmlns:a16="http://schemas.microsoft.com/office/drawing/2014/main" id="{CFE2FACE-AA8B-446C-BB93-5B695755E367}"/>
                  </a:ext>
                </a:extLst>
              </p:cNvPr>
              <p:cNvSpPr/>
              <p:nvPr/>
            </p:nvSpPr>
            <p:spPr>
              <a:xfrm>
                <a:off x="5706179" y="3404801"/>
                <a:ext cx="89856" cy="73446"/>
              </a:xfrm>
              <a:prstGeom prst="rect">
                <a:avLst/>
              </a:prstGeom>
              <a:solidFill>
                <a:srgbClr val="D8E4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27" name="Rektangel 1226">
                <a:extLst>
                  <a:ext uri="{FF2B5EF4-FFF2-40B4-BE49-F238E27FC236}">
                    <a16:creationId xmlns:a16="http://schemas.microsoft.com/office/drawing/2014/main" id="{3C89A89A-2A0E-44E2-B44F-B89A14E51842}"/>
                  </a:ext>
                </a:extLst>
              </p:cNvPr>
              <p:cNvSpPr/>
              <p:nvPr/>
            </p:nvSpPr>
            <p:spPr>
              <a:xfrm>
                <a:off x="5291365" y="3402415"/>
                <a:ext cx="791744" cy="3195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8" name="Rektangel 1227">
                <a:extLst>
                  <a:ext uri="{FF2B5EF4-FFF2-40B4-BE49-F238E27FC236}">
                    <a16:creationId xmlns:a16="http://schemas.microsoft.com/office/drawing/2014/main" id="{985B893E-D30C-4E09-BAE5-AAC636A79E0B}"/>
                  </a:ext>
                </a:extLst>
              </p:cNvPr>
              <p:cNvSpPr/>
              <p:nvPr/>
            </p:nvSpPr>
            <p:spPr>
              <a:xfrm rot="16200000">
                <a:off x="5718098"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9" name="Rektangel 1228">
                <a:extLst>
                  <a:ext uri="{FF2B5EF4-FFF2-40B4-BE49-F238E27FC236}">
                    <a16:creationId xmlns:a16="http://schemas.microsoft.com/office/drawing/2014/main" id="{A282E1F7-2120-4BAB-834D-9160C6518E92}"/>
                  </a:ext>
                </a:extLst>
              </p:cNvPr>
              <p:cNvSpPr/>
              <p:nvPr/>
            </p:nvSpPr>
            <p:spPr>
              <a:xfrm rot="16200000">
                <a:off x="5623146"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0" name="Rektangel 1229">
                <a:extLst>
                  <a:ext uri="{FF2B5EF4-FFF2-40B4-BE49-F238E27FC236}">
                    <a16:creationId xmlns:a16="http://schemas.microsoft.com/office/drawing/2014/main" id="{BCFDB9C5-2DBD-4D00-BED8-71BDBB5AC9A1}"/>
                  </a:ext>
                </a:extLst>
              </p:cNvPr>
              <p:cNvSpPr/>
              <p:nvPr/>
            </p:nvSpPr>
            <p:spPr>
              <a:xfrm rot="16200000">
                <a:off x="5528195" y="3471593"/>
                <a:ext cx="127827" cy="31778"/>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1" name="Rektangel 1230">
                <a:extLst>
                  <a:ext uri="{FF2B5EF4-FFF2-40B4-BE49-F238E27FC236}">
                    <a16:creationId xmlns:a16="http://schemas.microsoft.com/office/drawing/2014/main" id="{18FCCAEE-3F91-4574-9B24-070F71677607}"/>
                  </a:ext>
                </a:extLst>
              </p:cNvPr>
              <p:cNvSpPr/>
              <p:nvPr/>
            </p:nvSpPr>
            <p:spPr>
              <a:xfrm>
                <a:off x="5291365" y="3541684"/>
                <a:ext cx="791744" cy="68960"/>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2" name="Rektangel 1231">
                <a:extLst>
                  <a:ext uri="{FF2B5EF4-FFF2-40B4-BE49-F238E27FC236}">
                    <a16:creationId xmlns:a16="http://schemas.microsoft.com/office/drawing/2014/main" id="{5B2D7D53-E160-4EC9-AB79-4875FCE595F4}"/>
                  </a:ext>
                </a:extLst>
              </p:cNvPr>
              <p:cNvSpPr/>
              <p:nvPr/>
            </p:nvSpPr>
            <p:spPr>
              <a:xfrm>
                <a:off x="5715741"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3" name="Rektangel 1232">
                <a:extLst>
                  <a:ext uri="{FF2B5EF4-FFF2-40B4-BE49-F238E27FC236}">
                    <a16:creationId xmlns:a16="http://schemas.microsoft.com/office/drawing/2014/main" id="{2BF88E59-35E2-4F5A-93CB-AAB6BF476450}"/>
                  </a:ext>
                </a:extLst>
              </p:cNvPr>
              <p:cNvSpPr/>
              <p:nvPr/>
            </p:nvSpPr>
            <p:spPr>
              <a:xfrm>
                <a:off x="559461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4" name="Rektangel 1233">
                <a:extLst>
                  <a:ext uri="{FF2B5EF4-FFF2-40B4-BE49-F238E27FC236}">
                    <a16:creationId xmlns:a16="http://schemas.microsoft.com/office/drawing/2014/main" id="{5F2E963B-6342-4821-98C8-65962963884B}"/>
                  </a:ext>
                </a:extLst>
              </p:cNvPr>
              <p:cNvSpPr/>
              <p:nvPr/>
            </p:nvSpPr>
            <p:spPr>
              <a:xfrm>
                <a:off x="5473212"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5" name="Rektangel 1234">
                <a:extLst>
                  <a:ext uri="{FF2B5EF4-FFF2-40B4-BE49-F238E27FC236}">
                    <a16:creationId xmlns:a16="http://schemas.microsoft.com/office/drawing/2014/main" id="{36EE0FD9-D105-4CFF-8714-7DA19C62D5A1}"/>
                  </a:ext>
                </a:extLst>
              </p:cNvPr>
              <p:cNvSpPr/>
              <p:nvPr/>
            </p:nvSpPr>
            <p:spPr>
              <a:xfrm>
                <a:off x="5353623"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36" name="Rektangel 1235">
                <a:extLst>
                  <a:ext uri="{FF2B5EF4-FFF2-40B4-BE49-F238E27FC236}">
                    <a16:creationId xmlns:a16="http://schemas.microsoft.com/office/drawing/2014/main" id="{F11D45FA-A1BC-4D13-A8C6-28DF9CEBCD07}"/>
                  </a:ext>
                </a:extLst>
              </p:cNvPr>
              <p:cNvSpPr/>
              <p:nvPr/>
            </p:nvSpPr>
            <p:spPr>
              <a:xfrm>
                <a:off x="5234306" y="5824302"/>
                <a:ext cx="110215" cy="202903"/>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237" name="Gruppe 1236">
                <a:extLst>
                  <a:ext uri="{FF2B5EF4-FFF2-40B4-BE49-F238E27FC236}">
                    <a16:creationId xmlns:a16="http://schemas.microsoft.com/office/drawing/2014/main" id="{E310BD5E-1208-4A1C-A8E0-093694389760}"/>
                  </a:ext>
                </a:extLst>
              </p:cNvPr>
              <p:cNvGrpSpPr/>
              <p:nvPr/>
            </p:nvGrpSpPr>
            <p:grpSpPr>
              <a:xfrm>
                <a:off x="5186504" y="5766771"/>
                <a:ext cx="801793" cy="53671"/>
                <a:chOff x="1209635" y="3152432"/>
                <a:chExt cx="9240230" cy="585788"/>
              </a:xfrm>
            </p:grpSpPr>
            <p:sp>
              <p:nvSpPr>
                <p:cNvPr id="1275" name="Retvinklet trekant 1274">
                  <a:extLst>
                    <a:ext uri="{FF2B5EF4-FFF2-40B4-BE49-F238E27FC236}">
                      <a16:creationId xmlns:a16="http://schemas.microsoft.com/office/drawing/2014/main" id="{24FBDA62-CECF-44BD-AA30-03EFFE3B6998}"/>
                    </a:ext>
                  </a:extLst>
                </p:cNvPr>
                <p:cNvSpPr/>
                <p:nvPr/>
              </p:nvSpPr>
              <p:spPr>
                <a:xfrm>
                  <a:off x="9572041" y="3152432"/>
                  <a:ext cx="877824" cy="585216"/>
                </a:xfrm>
                <a:prstGeom prst="rtTriangle">
                  <a:avLst/>
                </a:prstGeom>
                <a:solidFill>
                  <a:srgbClr val="93B2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76" name="Rektangel 1275">
                  <a:extLst>
                    <a:ext uri="{FF2B5EF4-FFF2-40B4-BE49-F238E27FC236}">
                      <a16:creationId xmlns:a16="http://schemas.microsoft.com/office/drawing/2014/main" id="{AD4FEF11-FAF0-4E2C-9B9A-AA9B0B965BD5}"/>
                    </a:ext>
                  </a:extLst>
                </p:cNvPr>
                <p:cNvSpPr/>
                <p:nvPr/>
              </p:nvSpPr>
              <p:spPr>
                <a:xfrm>
                  <a:off x="2087459" y="3152432"/>
                  <a:ext cx="7484582" cy="585788"/>
                </a:xfrm>
                <a:prstGeom prst="rect">
                  <a:avLst/>
                </a:prstGeom>
                <a:gradFill flip="none" rotWithShape="1">
                  <a:gsLst>
                    <a:gs pos="35000">
                      <a:schemeClr val="accent4">
                        <a:lumMod val="5000"/>
                        <a:lumOff val="95000"/>
                      </a:schemeClr>
                    </a:gs>
                    <a:gs pos="0">
                      <a:srgbClr val="9CBCC0"/>
                    </a:gs>
                    <a:gs pos="55000">
                      <a:srgbClr val="7E9BA2"/>
                    </a:gs>
                    <a:gs pos="100000">
                      <a:srgbClr val="94B3BE"/>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77" name="Retvinklet trekant 1276">
                  <a:extLst>
                    <a:ext uri="{FF2B5EF4-FFF2-40B4-BE49-F238E27FC236}">
                      <a16:creationId xmlns:a16="http://schemas.microsoft.com/office/drawing/2014/main" id="{030386B6-7B28-4B71-9919-78100C74A88C}"/>
                    </a:ext>
                  </a:extLst>
                </p:cNvPr>
                <p:cNvSpPr/>
                <p:nvPr/>
              </p:nvSpPr>
              <p:spPr>
                <a:xfrm flipH="1">
                  <a:off x="1209635" y="3152432"/>
                  <a:ext cx="877824" cy="585216"/>
                </a:xfrm>
                <a:prstGeom prst="rtTriangle">
                  <a:avLst/>
                </a:prstGeom>
                <a:solidFill>
                  <a:srgbClr val="9EBE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238" name="Gruppe 1237">
                <a:extLst>
                  <a:ext uri="{FF2B5EF4-FFF2-40B4-BE49-F238E27FC236}">
                    <a16:creationId xmlns:a16="http://schemas.microsoft.com/office/drawing/2014/main" id="{3B6DB2EB-1679-4E43-91ED-DB9F3DEA20FD}"/>
                  </a:ext>
                </a:extLst>
              </p:cNvPr>
              <p:cNvGrpSpPr/>
              <p:nvPr/>
            </p:nvGrpSpPr>
            <p:grpSpPr>
              <a:xfrm>
                <a:off x="5835932" y="4454540"/>
                <a:ext cx="110215" cy="202903"/>
                <a:chOff x="1758507" y="5170209"/>
                <a:chExt cx="156925" cy="285896"/>
              </a:xfrm>
            </p:grpSpPr>
            <p:sp>
              <p:nvSpPr>
                <p:cNvPr id="1272" name="Rektangel 1271">
                  <a:extLst>
                    <a:ext uri="{FF2B5EF4-FFF2-40B4-BE49-F238E27FC236}">
                      <a16:creationId xmlns:a16="http://schemas.microsoft.com/office/drawing/2014/main" id="{16294BF5-B9EF-4BCF-B75F-B134ACE1870C}"/>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73" name="Lige forbindelse 1272">
                  <a:extLst>
                    <a:ext uri="{FF2B5EF4-FFF2-40B4-BE49-F238E27FC236}">
                      <a16:creationId xmlns:a16="http://schemas.microsoft.com/office/drawing/2014/main" id="{433DC924-1528-4672-9B23-8780A7351161}"/>
                    </a:ext>
                  </a:extLst>
                </p:cNvPr>
                <p:cNvCxnSpPr>
                  <a:cxnSpLocks/>
                  <a:stCxn id="1272" idx="0"/>
                  <a:endCxn id="1272"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74" name="Lige forbindelse 1273">
                  <a:extLst>
                    <a:ext uri="{FF2B5EF4-FFF2-40B4-BE49-F238E27FC236}">
                      <a16:creationId xmlns:a16="http://schemas.microsoft.com/office/drawing/2014/main" id="{D7617DB8-3DAE-4E26-AFFF-CA3093B43804}"/>
                    </a:ext>
                  </a:extLst>
                </p:cNvPr>
                <p:cNvCxnSpPr>
                  <a:cxnSpLocks/>
                  <a:stCxn id="1272" idx="1"/>
                  <a:endCxn id="1272"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239" name="Gruppe 1238">
                <a:extLst>
                  <a:ext uri="{FF2B5EF4-FFF2-40B4-BE49-F238E27FC236}">
                    <a16:creationId xmlns:a16="http://schemas.microsoft.com/office/drawing/2014/main" id="{B93FA2A0-59F2-4D4B-9549-4BE0947766CC}"/>
                  </a:ext>
                </a:extLst>
              </p:cNvPr>
              <p:cNvGrpSpPr/>
              <p:nvPr/>
            </p:nvGrpSpPr>
            <p:grpSpPr>
              <a:xfrm>
                <a:off x="5454147" y="3745047"/>
                <a:ext cx="110215" cy="202903"/>
                <a:chOff x="1758507" y="5170209"/>
                <a:chExt cx="156925" cy="285896"/>
              </a:xfrm>
            </p:grpSpPr>
            <p:sp>
              <p:nvSpPr>
                <p:cNvPr id="1269" name="Rektangel 1268">
                  <a:extLst>
                    <a:ext uri="{FF2B5EF4-FFF2-40B4-BE49-F238E27FC236}">
                      <a16:creationId xmlns:a16="http://schemas.microsoft.com/office/drawing/2014/main" id="{A0E4EF35-FACB-44F9-9F3E-43A7E2B0D662}"/>
                    </a:ext>
                  </a:extLst>
                </p:cNvPr>
                <p:cNvSpPr/>
                <p:nvPr/>
              </p:nvSpPr>
              <p:spPr>
                <a:xfrm>
                  <a:off x="1758507" y="5170209"/>
                  <a:ext cx="156925" cy="285896"/>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270" name="Lige forbindelse 1269">
                  <a:extLst>
                    <a:ext uri="{FF2B5EF4-FFF2-40B4-BE49-F238E27FC236}">
                      <a16:creationId xmlns:a16="http://schemas.microsoft.com/office/drawing/2014/main" id="{7DC66DD5-D52F-45DE-82D3-4AD6E08ABA69}"/>
                    </a:ext>
                  </a:extLst>
                </p:cNvPr>
                <p:cNvCxnSpPr>
                  <a:cxnSpLocks/>
                  <a:stCxn id="1269" idx="0"/>
                  <a:endCxn id="1269" idx="2"/>
                </p:cNvCxnSpPr>
                <p:nvPr/>
              </p:nvCxnSpPr>
              <p:spPr>
                <a:xfrm>
                  <a:off x="1836970" y="5170209"/>
                  <a:ext cx="0" cy="285896"/>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cxnSp>
              <p:nvCxnSpPr>
                <p:cNvPr id="1271" name="Lige forbindelse 1270">
                  <a:extLst>
                    <a:ext uri="{FF2B5EF4-FFF2-40B4-BE49-F238E27FC236}">
                      <a16:creationId xmlns:a16="http://schemas.microsoft.com/office/drawing/2014/main" id="{FF0F3E42-F5F3-46EB-8F7E-16BB88C2DBCB}"/>
                    </a:ext>
                  </a:extLst>
                </p:cNvPr>
                <p:cNvCxnSpPr>
                  <a:cxnSpLocks/>
                  <a:stCxn id="1269" idx="1"/>
                  <a:endCxn id="1269" idx="3"/>
                </p:cNvCxnSpPr>
                <p:nvPr/>
              </p:nvCxnSpPr>
              <p:spPr>
                <a:xfrm>
                  <a:off x="1758507" y="5313157"/>
                  <a:ext cx="156925" cy="0"/>
                </a:xfrm>
                <a:prstGeom prst="line">
                  <a:avLst/>
                </a:prstGeom>
                <a:ln>
                  <a:solidFill>
                    <a:srgbClr val="945E5E"/>
                  </a:solidFill>
                </a:ln>
              </p:spPr>
              <p:style>
                <a:lnRef idx="1">
                  <a:schemeClr val="accent1"/>
                </a:lnRef>
                <a:fillRef idx="0">
                  <a:schemeClr val="accent1"/>
                </a:fillRef>
                <a:effectRef idx="0">
                  <a:schemeClr val="accent1"/>
                </a:effectRef>
                <a:fontRef idx="minor">
                  <a:schemeClr val="tx1"/>
                </a:fontRef>
              </p:style>
            </p:cxnSp>
          </p:grpSp>
          <p:grpSp>
            <p:nvGrpSpPr>
              <p:cNvPr id="1240" name="Gruppe 1239">
                <a:extLst>
                  <a:ext uri="{FF2B5EF4-FFF2-40B4-BE49-F238E27FC236}">
                    <a16:creationId xmlns:a16="http://schemas.microsoft.com/office/drawing/2014/main" id="{60DD437B-83CD-43BD-B46E-12F7635E077A}"/>
                  </a:ext>
                </a:extLst>
              </p:cNvPr>
              <p:cNvGrpSpPr/>
              <p:nvPr/>
            </p:nvGrpSpPr>
            <p:grpSpPr>
              <a:xfrm>
                <a:off x="5369458" y="3940570"/>
                <a:ext cx="635558" cy="437035"/>
                <a:chOff x="6776638" y="3675567"/>
                <a:chExt cx="720000" cy="492329"/>
              </a:xfrm>
            </p:grpSpPr>
            <p:grpSp>
              <p:nvGrpSpPr>
                <p:cNvPr id="1258" name="Gruppe 1257">
                  <a:extLst>
                    <a:ext uri="{FF2B5EF4-FFF2-40B4-BE49-F238E27FC236}">
                      <a16:creationId xmlns:a16="http://schemas.microsoft.com/office/drawing/2014/main" id="{80BFA02B-ABCB-4553-A7B4-824E48D92788}"/>
                    </a:ext>
                  </a:extLst>
                </p:cNvPr>
                <p:cNvGrpSpPr/>
                <p:nvPr/>
              </p:nvGrpSpPr>
              <p:grpSpPr>
                <a:xfrm>
                  <a:off x="7053110" y="3917891"/>
                  <a:ext cx="168029" cy="213816"/>
                  <a:chOff x="4852454" y="2916519"/>
                  <a:chExt cx="278597" cy="366599"/>
                </a:xfrm>
              </p:grpSpPr>
              <p:sp>
                <p:nvSpPr>
                  <p:cNvPr id="1267" name="Rektangel 1266">
                    <a:extLst>
                      <a:ext uri="{FF2B5EF4-FFF2-40B4-BE49-F238E27FC236}">
                        <a16:creationId xmlns:a16="http://schemas.microsoft.com/office/drawing/2014/main" id="{7EB3670D-AB03-4C3D-B9A8-4B83A12B20BD}"/>
                      </a:ext>
                    </a:extLst>
                  </p:cNvPr>
                  <p:cNvSpPr/>
                  <p:nvPr/>
                </p:nvSpPr>
                <p:spPr>
                  <a:xfrm>
                    <a:off x="4852454" y="3036482"/>
                    <a:ext cx="278597" cy="246636"/>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8" name="Rektangel: afrundede hjørner 1267">
                    <a:extLst>
                      <a:ext uri="{FF2B5EF4-FFF2-40B4-BE49-F238E27FC236}">
                        <a16:creationId xmlns:a16="http://schemas.microsoft.com/office/drawing/2014/main" id="{818FB5CA-9984-43AE-85D1-22E08FB19E5A}"/>
                      </a:ext>
                    </a:extLst>
                  </p:cNvPr>
                  <p:cNvSpPr/>
                  <p:nvPr/>
                </p:nvSpPr>
                <p:spPr>
                  <a:xfrm>
                    <a:off x="4852454" y="2916519"/>
                    <a:ext cx="278597" cy="152783"/>
                  </a:xfrm>
                  <a:prstGeom prst="round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59" name="Rektangel 1258">
                  <a:extLst>
                    <a:ext uri="{FF2B5EF4-FFF2-40B4-BE49-F238E27FC236}">
                      <a16:creationId xmlns:a16="http://schemas.microsoft.com/office/drawing/2014/main" id="{F5CD696C-DE64-415D-A1C6-AF5DBAA1013D}"/>
                    </a:ext>
                  </a:extLst>
                </p:cNvPr>
                <p:cNvSpPr/>
                <p:nvPr/>
              </p:nvSpPr>
              <p:spPr>
                <a:xfrm>
                  <a:off x="6776638" y="4131896"/>
                  <a:ext cx="720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0" name="Rektangel 1259">
                  <a:extLst>
                    <a:ext uri="{FF2B5EF4-FFF2-40B4-BE49-F238E27FC236}">
                      <a16:creationId xmlns:a16="http://schemas.microsoft.com/office/drawing/2014/main" id="{93239C63-5CE7-4419-B88A-32CBE479A23E}"/>
                    </a:ext>
                  </a:extLst>
                </p:cNvPr>
                <p:cNvSpPr/>
                <p:nvPr/>
              </p:nvSpPr>
              <p:spPr>
                <a:xfrm>
                  <a:off x="6848638" y="3983458"/>
                  <a:ext cx="576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1" name="Rektangel 1260">
                  <a:extLst>
                    <a:ext uri="{FF2B5EF4-FFF2-40B4-BE49-F238E27FC236}">
                      <a16:creationId xmlns:a16="http://schemas.microsoft.com/office/drawing/2014/main" id="{FAE942D7-1DE9-43B0-8546-6690E87DB195}"/>
                    </a:ext>
                  </a:extLst>
                </p:cNvPr>
                <p:cNvSpPr/>
                <p:nvPr/>
              </p:nvSpPr>
              <p:spPr>
                <a:xfrm rot="5400000">
                  <a:off x="684542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2" name="Rektangel 1261">
                  <a:extLst>
                    <a:ext uri="{FF2B5EF4-FFF2-40B4-BE49-F238E27FC236}">
                      <a16:creationId xmlns:a16="http://schemas.microsoft.com/office/drawing/2014/main" id="{FB29AFA3-0728-4C23-A1A4-26BD7571A760}"/>
                    </a:ext>
                  </a:extLst>
                </p:cNvPr>
                <p:cNvSpPr/>
                <p:nvPr/>
              </p:nvSpPr>
              <p:spPr>
                <a:xfrm rot="5400000">
                  <a:off x="6964624"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3" name="Rektangel 1262">
                  <a:extLst>
                    <a:ext uri="{FF2B5EF4-FFF2-40B4-BE49-F238E27FC236}">
                      <a16:creationId xmlns:a16="http://schemas.microsoft.com/office/drawing/2014/main" id="{DDD92164-74B7-42A1-A49C-DEE8C1CBB3A4}"/>
                    </a:ext>
                  </a:extLst>
                </p:cNvPr>
                <p:cNvSpPr/>
                <p:nvPr/>
              </p:nvSpPr>
              <p:spPr>
                <a:xfrm rot="5400000">
                  <a:off x="7083822"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4" name="Rektangel 1263">
                  <a:extLst>
                    <a:ext uri="{FF2B5EF4-FFF2-40B4-BE49-F238E27FC236}">
                      <a16:creationId xmlns:a16="http://schemas.microsoft.com/office/drawing/2014/main" id="{E61E7FF1-1835-4B0D-99A0-008906286602}"/>
                    </a:ext>
                  </a:extLst>
                </p:cNvPr>
                <p:cNvSpPr/>
                <p:nvPr/>
              </p:nvSpPr>
              <p:spPr>
                <a:xfrm rot="5400000">
                  <a:off x="7203020"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5" name="Rektangel 1264">
                  <a:extLst>
                    <a:ext uri="{FF2B5EF4-FFF2-40B4-BE49-F238E27FC236}">
                      <a16:creationId xmlns:a16="http://schemas.microsoft.com/office/drawing/2014/main" id="{B6B3CC28-C15D-440A-AA02-F313CE696E83}"/>
                    </a:ext>
                  </a:extLst>
                </p:cNvPr>
                <p:cNvSpPr/>
                <p:nvPr/>
              </p:nvSpPr>
              <p:spPr>
                <a:xfrm rot="5400000">
                  <a:off x="7322216" y="4058696"/>
                  <a:ext cx="108000" cy="36000"/>
                </a:xfrm>
                <a:prstGeom prst="rect">
                  <a:avLst/>
                </a:prstGeom>
                <a:gradFill>
                  <a:gsLst>
                    <a:gs pos="72000">
                      <a:srgbClr val="CCC9B4"/>
                    </a:gs>
                    <a:gs pos="30000">
                      <a:schemeClr val="bg2">
                        <a:lumMod val="90000"/>
                      </a:schemeClr>
                    </a:gs>
                    <a:gs pos="0">
                      <a:schemeClr val="bg2">
                        <a:lumMod val="90000"/>
                      </a:schemeClr>
                    </a:gs>
                    <a:gs pos="100000">
                      <a:schemeClr val="bg2">
                        <a:lumMod val="9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66" name="Ellipse 1265">
                  <a:extLst>
                    <a:ext uri="{FF2B5EF4-FFF2-40B4-BE49-F238E27FC236}">
                      <a16:creationId xmlns:a16="http://schemas.microsoft.com/office/drawing/2014/main" id="{5C121428-5FD5-4E63-BB35-E78698F77E04}"/>
                    </a:ext>
                  </a:extLst>
                </p:cNvPr>
                <p:cNvSpPr>
                  <a:spLocks noChangeAspect="1"/>
                </p:cNvSpPr>
                <p:nvPr/>
              </p:nvSpPr>
              <p:spPr>
                <a:xfrm>
                  <a:off x="7064638" y="3675567"/>
                  <a:ext cx="144000" cy="144000"/>
                </a:xfrm>
                <a:prstGeom prst="ellipse">
                  <a:avLst/>
                </a:prstGeom>
                <a:solidFill>
                  <a:srgbClr val="7E46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241" name="Rektangel 1240">
                <a:extLst>
                  <a:ext uri="{FF2B5EF4-FFF2-40B4-BE49-F238E27FC236}">
                    <a16:creationId xmlns:a16="http://schemas.microsoft.com/office/drawing/2014/main" id="{1A73F686-5B11-4FB5-8613-114AE40492E0}"/>
                  </a:ext>
                </a:extLst>
              </p:cNvPr>
              <p:cNvSpPr/>
              <p:nvPr/>
            </p:nvSpPr>
            <p:spPr>
              <a:xfrm>
                <a:off x="5322102" y="3640937"/>
                <a:ext cx="730086" cy="4933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2" name="Rektangel 1241">
                <a:extLst>
                  <a:ext uri="{FF2B5EF4-FFF2-40B4-BE49-F238E27FC236}">
                    <a16:creationId xmlns:a16="http://schemas.microsoft.com/office/drawing/2014/main" id="{33F5D948-D8A0-4977-90BB-3290D1A63744}"/>
                  </a:ext>
                </a:extLst>
              </p:cNvPr>
              <p:cNvSpPr/>
              <p:nvPr/>
            </p:nvSpPr>
            <p:spPr>
              <a:xfrm rot="5400000">
                <a:off x="3390156" y="4887729"/>
                <a:ext cx="990660" cy="317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3" name="Ellipse 1242">
                <a:extLst>
                  <a:ext uri="{FF2B5EF4-FFF2-40B4-BE49-F238E27FC236}">
                    <a16:creationId xmlns:a16="http://schemas.microsoft.com/office/drawing/2014/main" id="{D3011426-440A-4AFD-A9F9-DC0BEF750DB2}"/>
                  </a:ext>
                </a:extLst>
              </p:cNvPr>
              <p:cNvSpPr>
                <a:spLocks noChangeAspect="1"/>
              </p:cNvSpPr>
              <p:nvPr/>
            </p:nvSpPr>
            <p:spPr>
              <a:xfrm>
                <a:off x="3855561" y="4406743"/>
                <a:ext cx="63556" cy="63914"/>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4" name="Heksagon 1243">
                <a:extLst>
                  <a:ext uri="{FF2B5EF4-FFF2-40B4-BE49-F238E27FC236}">
                    <a16:creationId xmlns:a16="http://schemas.microsoft.com/office/drawing/2014/main" id="{B1F404B4-52DB-4432-9D5B-6C268DE16C02}"/>
                  </a:ext>
                </a:extLst>
              </p:cNvPr>
              <p:cNvSpPr/>
              <p:nvPr/>
            </p:nvSpPr>
            <p:spPr>
              <a:xfrm>
                <a:off x="5362003" y="3016694"/>
                <a:ext cx="650199" cy="176914"/>
              </a:xfrm>
              <a:prstGeom prst="hexagon">
                <a:avLst>
                  <a:gd name="adj" fmla="val 108638"/>
                  <a:gd name="vf" fmla="val 115470"/>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245" name="Grafik 1244" descr="Ringelyd">
                <a:extLst>
                  <a:ext uri="{FF2B5EF4-FFF2-40B4-BE49-F238E27FC236}">
                    <a16:creationId xmlns:a16="http://schemas.microsoft.com/office/drawing/2014/main" id="{F1E17578-2890-4A63-A190-5BD7F608C8E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454302" y="2725383"/>
                <a:ext cx="476668" cy="479352"/>
              </a:xfrm>
              <a:prstGeom prst="rect">
                <a:avLst/>
              </a:prstGeom>
            </p:spPr>
          </p:pic>
          <p:sp>
            <p:nvSpPr>
              <p:cNvPr id="1246" name="Rektangel 1245">
                <a:extLst>
                  <a:ext uri="{FF2B5EF4-FFF2-40B4-BE49-F238E27FC236}">
                    <a16:creationId xmlns:a16="http://schemas.microsoft.com/office/drawing/2014/main" id="{A39946C9-92D6-48DC-8E54-B0E5C32AF7BB}"/>
                  </a:ext>
                </a:extLst>
              </p:cNvPr>
              <p:cNvSpPr/>
              <p:nvPr/>
            </p:nvSpPr>
            <p:spPr>
              <a:xfrm>
                <a:off x="5557768"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7" name="Rektangel 1246">
                <a:extLst>
                  <a:ext uri="{FF2B5EF4-FFF2-40B4-BE49-F238E27FC236}">
                    <a16:creationId xmlns:a16="http://schemas.microsoft.com/office/drawing/2014/main" id="{BE6D0FE9-1FFE-46F3-BA29-EEF2D416ADAF}"/>
                  </a:ext>
                </a:extLst>
              </p:cNvPr>
              <p:cNvSpPr/>
              <p:nvPr/>
            </p:nvSpPr>
            <p:spPr>
              <a:xfrm>
                <a:off x="5795216" y="2852097"/>
                <a:ext cx="31778" cy="511308"/>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8" name="Rektangel 1247">
                <a:extLst>
                  <a:ext uri="{FF2B5EF4-FFF2-40B4-BE49-F238E27FC236}">
                    <a16:creationId xmlns:a16="http://schemas.microsoft.com/office/drawing/2014/main" id="{09EBF14E-61FE-4A73-A68C-3288BD494704}"/>
                  </a:ext>
                </a:extLst>
              </p:cNvPr>
              <p:cNvSpPr/>
              <p:nvPr/>
            </p:nvSpPr>
            <p:spPr>
              <a:xfrm>
                <a:off x="5349076"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49" name="Rektangel 1248">
                <a:extLst>
                  <a:ext uri="{FF2B5EF4-FFF2-40B4-BE49-F238E27FC236}">
                    <a16:creationId xmlns:a16="http://schemas.microsoft.com/office/drawing/2014/main" id="{A8FD71EE-2561-469B-B6D9-C9DE9F7D6889}"/>
                  </a:ext>
                </a:extLst>
              </p:cNvPr>
              <p:cNvSpPr/>
              <p:nvPr/>
            </p:nvSpPr>
            <p:spPr>
              <a:xfrm>
                <a:off x="5993353" y="2921850"/>
                <a:ext cx="31778" cy="223697"/>
              </a:xfrm>
              <a:prstGeom prst="rect">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0" name="Rektangel: øverste hjørner afklippet 1249">
                <a:extLst>
                  <a:ext uri="{FF2B5EF4-FFF2-40B4-BE49-F238E27FC236}">
                    <a16:creationId xmlns:a16="http://schemas.microsoft.com/office/drawing/2014/main" id="{C869B3B4-F596-4908-AB1B-86FE46284A10}"/>
                  </a:ext>
                </a:extLst>
              </p:cNvPr>
              <p:cNvSpPr/>
              <p:nvPr/>
            </p:nvSpPr>
            <p:spPr>
              <a:xfrm>
                <a:off x="5380853" y="2758618"/>
                <a:ext cx="612011" cy="241366"/>
              </a:xfrm>
              <a:prstGeom prst="snip2SameRect">
                <a:avLst>
                  <a:gd name="adj1" fmla="val 50000"/>
                  <a:gd name="adj2" fmla="val 0"/>
                </a:avLst>
              </a:prstGeom>
              <a:gradFill flip="none" rotWithShape="1">
                <a:gsLst>
                  <a:gs pos="72000">
                    <a:srgbClr val="4F6D64"/>
                  </a:gs>
                  <a:gs pos="44000">
                    <a:srgbClr val="44685A"/>
                  </a:gs>
                  <a:gs pos="0">
                    <a:srgbClr val="477D6B"/>
                  </a:gs>
                  <a:gs pos="100000">
                    <a:srgbClr val="477D6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1" name="Retvinklet trekant 1250">
                <a:extLst>
                  <a:ext uri="{FF2B5EF4-FFF2-40B4-BE49-F238E27FC236}">
                    <a16:creationId xmlns:a16="http://schemas.microsoft.com/office/drawing/2014/main" id="{18C476BA-CC97-4B85-92CD-28B12FBE197F}"/>
                  </a:ext>
                </a:extLst>
              </p:cNvPr>
              <p:cNvSpPr/>
              <p:nvPr/>
            </p:nvSpPr>
            <p:spPr>
              <a:xfrm>
                <a:off x="5991756"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52" name="Retvinklet trekant 1251">
                <a:extLst>
                  <a:ext uri="{FF2B5EF4-FFF2-40B4-BE49-F238E27FC236}">
                    <a16:creationId xmlns:a16="http://schemas.microsoft.com/office/drawing/2014/main" id="{6F1785C9-AF40-4038-A9C4-B456886AA063}"/>
                  </a:ext>
                </a:extLst>
              </p:cNvPr>
              <p:cNvSpPr/>
              <p:nvPr/>
            </p:nvSpPr>
            <p:spPr>
              <a:xfrm flipH="1">
                <a:off x="5189225" y="2878661"/>
                <a:ext cx="192538" cy="124378"/>
              </a:xfrm>
              <a:prstGeom prst="rtTriangle">
                <a:avLst/>
              </a:prstGeom>
              <a:solidFill>
                <a:srgbClr val="477D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sp>
            <p:nvSpPr>
              <p:cNvPr id="1253" name="Ellipse 1252">
                <a:extLst>
                  <a:ext uri="{FF2B5EF4-FFF2-40B4-BE49-F238E27FC236}">
                    <a16:creationId xmlns:a16="http://schemas.microsoft.com/office/drawing/2014/main" id="{D18F1C51-F062-461A-9EAD-8CF9F049AD79}"/>
                  </a:ext>
                </a:extLst>
              </p:cNvPr>
              <p:cNvSpPr>
                <a:spLocks noChangeAspect="1"/>
              </p:cNvSpPr>
              <p:nvPr/>
            </p:nvSpPr>
            <p:spPr>
              <a:xfrm>
                <a:off x="5623681" y="2111604"/>
                <a:ext cx="127112" cy="127827"/>
              </a:xfrm>
              <a:prstGeom prst="ellipse">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4" name="Rektangel 1253">
                <a:extLst>
                  <a:ext uri="{FF2B5EF4-FFF2-40B4-BE49-F238E27FC236}">
                    <a16:creationId xmlns:a16="http://schemas.microsoft.com/office/drawing/2014/main" id="{92632D5D-7C62-4301-93D9-6397E26004BC}"/>
                  </a:ext>
                </a:extLst>
              </p:cNvPr>
              <p:cNvSpPr/>
              <p:nvPr/>
            </p:nvSpPr>
            <p:spPr>
              <a:xfrm>
                <a:off x="3904932" y="4474627"/>
                <a:ext cx="338992" cy="152357"/>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5" name="Rektangel 1254">
                <a:extLst>
                  <a:ext uri="{FF2B5EF4-FFF2-40B4-BE49-F238E27FC236}">
                    <a16:creationId xmlns:a16="http://schemas.microsoft.com/office/drawing/2014/main" id="{F509612B-72A1-46F4-B9CA-E89542F3F65A}"/>
                  </a:ext>
                </a:extLst>
              </p:cNvPr>
              <p:cNvSpPr/>
              <p:nvPr/>
            </p:nvSpPr>
            <p:spPr>
              <a:xfrm rot="5400000">
                <a:off x="4053167" y="4381988"/>
                <a:ext cx="31957" cy="3495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6" name="Rektangel 1255">
                <a:extLst>
                  <a:ext uri="{FF2B5EF4-FFF2-40B4-BE49-F238E27FC236}">
                    <a16:creationId xmlns:a16="http://schemas.microsoft.com/office/drawing/2014/main" id="{76BCDD11-88DA-487D-912E-EAD43529E3E9}"/>
                  </a:ext>
                </a:extLst>
              </p:cNvPr>
              <p:cNvSpPr/>
              <p:nvPr/>
            </p:nvSpPr>
            <p:spPr>
              <a:xfrm>
                <a:off x="4012749" y="4474211"/>
                <a:ext cx="31778" cy="1521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57" name="Rektangel 1256">
                <a:extLst>
                  <a:ext uri="{FF2B5EF4-FFF2-40B4-BE49-F238E27FC236}">
                    <a16:creationId xmlns:a16="http://schemas.microsoft.com/office/drawing/2014/main" id="{5C9963CB-A6C9-43F0-8FF7-B5C462937789}"/>
                  </a:ext>
                </a:extLst>
              </p:cNvPr>
              <p:cNvSpPr/>
              <p:nvPr/>
            </p:nvSpPr>
            <p:spPr>
              <a:xfrm>
                <a:off x="5503083" y="2715628"/>
                <a:ext cx="367200" cy="36000"/>
              </a:xfrm>
              <a:prstGeom prst="rect">
                <a:avLst/>
              </a:prstGeom>
              <a:solidFill>
                <a:srgbClr val="8F7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995" name="Rektangel 994">
              <a:extLst>
                <a:ext uri="{FF2B5EF4-FFF2-40B4-BE49-F238E27FC236}">
                  <a16:creationId xmlns:a16="http://schemas.microsoft.com/office/drawing/2014/main" id="{442C835A-195F-46AA-B734-69ED8AB9DF97}"/>
                </a:ext>
              </a:extLst>
            </p:cNvPr>
            <p:cNvSpPr/>
            <p:nvPr/>
          </p:nvSpPr>
          <p:spPr>
            <a:xfrm>
              <a:off x="7845719" y="5157787"/>
              <a:ext cx="1328346" cy="661057"/>
            </a:xfrm>
            <a:prstGeom prst="rect">
              <a:avLst/>
            </a:prstGeom>
            <a:gradFill flip="none" rotWithShape="1">
              <a:gsLst>
                <a:gs pos="0">
                  <a:srgbClr val="514839"/>
                </a:gs>
                <a:gs pos="48000">
                  <a:srgbClr val="514839"/>
                </a:gs>
                <a:gs pos="23000">
                  <a:srgbClr val="4A4438"/>
                </a:gs>
                <a:gs pos="73000">
                  <a:srgbClr val="4A4438"/>
                </a:gs>
                <a:gs pos="100000">
                  <a:srgbClr val="51483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6" name="Rektangel 995">
              <a:extLst>
                <a:ext uri="{FF2B5EF4-FFF2-40B4-BE49-F238E27FC236}">
                  <a16:creationId xmlns:a16="http://schemas.microsoft.com/office/drawing/2014/main" id="{533436B0-BF03-4915-86E7-47764EA4D0EC}"/>
                </a:ext>
              </a:extLst>
            </p:cNvPr>
            <p:cNvSpPr/>
            <p:nvPr/>
          </p:nvSpPr>
          <p:spPr>
            <a:xfrm>
              <a:off x="803956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7" name="Rektangel 996">
              <a:extLst>
                <a:ext uri="{FF2B5EF4-FFF2-40B4-BE49-F238E27FC236}">
                  <a16:creationId xmlns:a16="http://schemas.microsoft.com/office/drawing/2014/main" id="{6990CBF5-70EF-43CB-95A2-57CD7A5DBCD6}"/>
                </a:ext>
              </a:extLst>
            </p:cNvPr>
            <p:cNvSpPr/>
            <p:nvPr/>
          </p:nvSpPr>
          <p:spPr>
            <a:xfrm>
              <a:off x="812934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8" name="Rektangel 997">
              <a:extLst>
                <a:ext uri="{FF2B5EF4-FFF2-40B4-BE49-F238E27FC236}">
                  <a16:creationId xmlns:a16="http://schemas.microsoft.com/office/drawing/2014/main" id="{D7BA9E0E-92BD-452E-9A24-110D30D86F8D}"/>
                </a:ext>
              </a:extLst>
            </p:cNvPr>
            <p:cNvSpPr/>
            <p:nvPr/>
          </p:nvSpPr>
          <p:spPr>
            <a:xfrm>
              <a:off x="822581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99" name="Rektangel 998">
              <a:extLst>
                <a:ext uri="{FF2B5EF4-FFF2-40B4-BE49-F238E27FC236}">
                  <a16:creationId xmlns:a16="http://schemas.microsoft.com/office/drawing/2014/main" id="{95DD8EE6-F224-473A-84DA-6B3499E04695}"/>
                </a:ext>
              </a:extLst>
            </p:cNvPr>
            <p:cNvSpPr/>
            <p:nvPr/>
          </p:nvSpPr>
          <p:spPr>
            <a:xfrm>
              <a:off x="832550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0" name="Rektangel 999">
              <a:extLst>
                <a:ext uri="{FF2B5EF4-FFF2-40B4-BE49-F238E27FC236}">
                  <a16:creationId xmlns:a16="http://schemas.microsoft.com/office/drawing/2014/main" id="{409D68E2-1A80-4202-AD67-4F253A7E6A7C}"/>
                </a:ext>
              </a:extLst>
            </p:cNvPr>
            <p:cNvSpPr/>
            <p:nvPr/>
          </p:nvSpPr>
          <p:spPr>
            <a:xfrm>
              <a:off x="841528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1" name="Rektangel 1000">
              <a:extLst>
                <a:ext uri="{FF2B5EF4-FFF2-40B4-BE49-F238E27FC236}">
                  <a16:creationId xmlns:a16="http://schemas.microsoft.com/office/drawing/2014/main" id="{999F52B1-AD4C-480E-9318-3EABEE4C490C}"/>
                </a:ext>
              </a:extLst>
            </p:cNvPr>
            <p:cNvSpPr/>
            <p:nvPr/>
          </p:nvSpPr>
          <p:spPr>
            <a:xfrm>
              <a:off x="851175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2" name="Rektangel 1001">
              <a:extLst>
                <a:ext uri="{FF2B5EF4-FFF2-40B4-BE49-F238E27FC236}">
                  <a16:creationId xmlns:a16="http://schemas.microsoft.com/office/drawing/2014/main" id="{7F6F4BD5-AA31-4115-B37E-52A6A45B50EA}"/>
                </a:ext>
              </a:extLst>
            </p:cNvPr>
            <p:cNvSpPr/>
            <p:nvPr/>
          </p:nvSpPr>
          <p:spPr>
            <a:xfrm>
              <a:off x="860823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3" name="Rektangel 1002">
              <a:extLst>
                <a:ext uri="{FF2B5EF4-FFF2-40B4-BE49-F238E27FC236}">
                  <a16:creationId xmlns:a16="http://schemas.microsoft.com/office/drawing/2014/main" id="{E8B98FAA-4289-4DDB-A720-9AB3DD9817F1}"/>
                </a:ext>
              </a:extLst>
            </p:cNvPr>
            <p:cNvSpPr/>
            <p:nvPr/>
          </p:nvSpPr>
          <p:spPr>
            <a:xfrm>
              <a:off x="869801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4" name="Rektangel 1003">
              <a:extLst>
                <a:ext uri="{FF2B5EF4-FFF2-40B4-BE49-F238E27FC236}">
                  <a16:creationId xmlns:a16="http://schemas.microsoft.com/office/drawing/2014/main" id="{17218B4B-59F9-48EB-8680-EBB1AFCD6B27}"/>
                </a:ext>
              </a:extLst>
            </p:cNvPr>
            <p:cNvSpPr/>
            <p:nvPr/>
          </p:nvSpPr>
          <p:spPr>
            <a:xfrm>
              <a:off x="879448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5" name="Rektangel 1004">
              <a:extLst>
                <a:ext uri="{FF2B5EF4-FFF2-40B4-BE49-F238E27FC236}">
                  <a16:creationId xmlns:a16="http://schemas.microsoft.com/office/drawing/2014/main" id="{FA181756-EB3B-48E1-B6CA-DA1DBE237C80}"/>
                </a:ext>
              </a:extLst>
            </p:cNvPr>
            <p:cNvSpPr/>
            <p:nvPr/>
          </p:nvSpPr>
          <p:spPr>
            <a:xfrm>
              <a:off x="8891789"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6" name="Rektangel 1005">
              <a:extLst>
                <a:ext uri="{FF2B5EF4-FFF2-40B4-BE49-F238E27FC236}">
                  <a16:creationId xmlns:a16="http://schemas.microsoft.com/office/drawing/2014/main" id="{908159B4-7546-483B-A855-5AF705ED69F4}"/>
                </a:ext>
              </a:extLst>
            </p:cNvPr>
            <p:cNvSpPr/>
            <p:nvPr/>
          </p:nvSpPr>
          <p:spPr>
            <a:xfrm>
              <a:off x="8983950"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7" name="Rektangel 1006">
              <a:extLst>
                <a:ext uri="{FF2B5EF4-FFF2-40B4-BE49-F238E27FC236}">
                  <a16:creationId xmlns:a16="http://schemas.microsoft.com/office/drawing/2014/main" id="{AF319834-A684-4002-8BBF-4B7A6B037A3F}"/>
                </a:ext>
              </a:extLst>
            </p:cNvPr>
            <p:cNvSpPr/>
            <p:nvPr/>
          </p:nvSpPr>
          <p:spPr>
            <a:xfrm>
              <a:off x="9080425" y="5822619"/>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8" name="Rektangel 1007">
              <a:extLst>
                <a:ext uri="{FF2B5EF4-FFF2-40B4-BE49-F238E27FC236}">
                  <a16:creationId xmlns:a16="http://schemas.microsoft.com/office/drawing/2014/main" id="{97F9ADFF-AEBA-4CC5-B8AB-A68AC1E0D06E}"/>
                </a:ext>
              </a:extLst>
            </p:cNvPr>
            <p:cNvSpPr/>
            <p:nvPr/>
          </p:nvSpPr>
          <p:spPr>
            <a:xfrm>
              <a:off x="7932997" y="5895057"/>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09" name="Rektangel 1008">
              <a:extLst>
                <a:ext uri="{FF2B5EF4-FFF2-40B4-BE49-F238E27FC236}">
                  <a16:creationId xmlns:a16="http://schemas.microsoft.com/office/drawing/2014/main" id="{DFCFEF7B-9993-4742-B13C-6DA9A15E0023}"/>
                </a:ext>
              </a:extLst>
            </p:cNvPr>
            <p:cNvSpPr/>
            <p:nvPr/>
          </p:nvSpPr>
          <p:spPr>
            <a:xfrm>
              <a:off x="7932997" y="5928396"/>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0" name="Rektangel 1009">
              <a:extLst>
                <a:ext uri="{FF2B5EF4-FFF2-40B4-BE49-F238E27FC236}">
                  <a16:creationId xmlns:a16="http://schemas.microsoft.com/office/drawing/2014/main" id="{E256F186-63BA-4B39-B106-DAF54C55697D}"/>
                </a:ext>
              </a:extLst>
            </p:cNvPr>
            <p:cNvSpPr/>
            <p:nvPr/>
          </p:nvSpPr>
          <p:spPr>
            <a:xfrm>
              <a:off x="7932997" y="5961737"/>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1" name="Rektangel 1010">
              <a:extLst>
                <a:ext uri="{FF2B5EF4-FFF2-40B4-BE49-F238E27FC236}">
                  <a16:creationId xmlns:a16="http://schemas.microsoft.com/office/drawing/2014/main" id="{B8B8DAB3-B327-48DF-BE72-F3277E5F774F}"/>
                </a:ext>
              </a:extLst>
            </p:cNvPr>
            <p:cNvSpPr/>
            <p:nvPr/>
          </p:nvSpPr>
          <p:spPr>
            <a:xfrm>
              <a:off x="7932997" y="5861718"/>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2" name="Rektangel 1011">
              <a:extLst>
                <a:ext uri="{FF2B5EF4-FFF2-40B4-BE49-F238E27FC236}">
                  <a16:creationId xmlns:a16="http://schemas.microsoft.com/office/drawing/2014/main" id="{460824E6-CBC0-4021-908C-EDBBDD4F30C9}"/>
                </a:ext>
              </a:extLst>
            </p:cNvPr>
            <p:cNvSpPr/>
            <p:nvPr/>
          </p:nvSpPr>
          <p:spPr>
            <a:xfrm>
              <a:off x="7932997" y="5828379"/>
              <a:ext cx="108000" cy="25200"/>
            </a:xfrm>
            <a:prstGeom prst="rect">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3" name="Rektangel 1012">
              <a:extLst>
                <a:ext uri="{FF2B5EF4-FFF2-40B4-BE49-F238E27FC236}">
                  <a16:creationId xmlns:a16="http://schemas.microsoft.com/office/drawing/2014/main" id="{7DBA9608-7EF3-4C5B-AB30-DCD742CD4F41}"/>
                </a:ext>
              </a:extLst>
            </p:cNvPr>
            <p:cNvSpPr/>
            <p:nvPr/>
          </p:nvSpPr>
          <p:spPr>
            <a:xfrm>
              <a:off x="7845719" y="5545424"/>
              <a:ext cx="1328346"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4" name="Rektangel 1013">
              <a:extLst>
                <a:ext uri="{FF2B5EF4-FFF2-40B4-BE49-F238E27FC236}">
                  <a16:creationId xmlns:a16="http://schemas.microsoft.com/office/drawing/2014/main" id="{C3B96885-08A6-4638-A151-FE273D53F281}"/>
                </a:ext>
              </a:extLst>
            </p:cNvPr>
            <p:cNvSpPr/>
            <p:nvPr/>
          </p:nvSpPr>
          <p:spPr>
            <a:xfrm>
              <a:off x="7845719" y="5236866"/>
              <a:ext cx="656057"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5" name="Rektangel 1014">
              <a:extLst>
                <a:ext uri="{FF2B5EF4-FFF2-40B4-BE49-F238E27FC236}">
                  <a16:creationId xmlns:a16="http://schemas.microsoft.com/office/drawing/2014/main" id="{7737D1E5-8064-4818-A411-46FC7DC71BF9}"/>
                </a:ext>
              </a:extLst>
            </p:cNvPr>
            <p:cNvSpPr/>
            <p:nvPr/>
          </p:nvSpPr>
          <p:spPr>
            <a:xfrm>
              <a:off x="8284549" y="5404664"/>
              <a:ext cx="889516" cy="92453"/>
            </a:xfrm>
            <a:prstGeom prst="rect">
              <a:avLst/>
            </a:prstGeom>
            <a:solidFill>
              <a:srgbClr val="5A52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6" name="Rektangel 1015">
              <a:extLst>
                <a:ext uri="{FF2B5EF4-FFF2-40B4-BE49-F238E27FC236}">
                  <a16:creationId xmlns:a16="http://schemas.microsoft.com/office/drawing/2014/main" id="{4BF97E51-AEEF-4F1E-94EB-602A02F0C283}"/>
                </a:ext>
              </a:extLst>
            </p:cNvPr>
            <p:cNvSpPr/>
            <p:nvPr/>
          </p:nvSpPr>
          <p:spPr>
            <a:xfrm>
              <a:off x="8415280" y="5490566"/>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7" name="Rektangel 1016">
              <a:extLst>
                <a:ext uri="{FF2B5EF4-FFF2-40B4-BE49-F238E27FC236}">
                  <a16:creationId xmlns:a16="http://schemas.microsoft.com/office/drawing/2014/main" id="{0C3FDE39-4A08-4DF3-A223-3FEB1652658B}"/>
                </a:ext>
              </a:extLst>
            </p:cNvPr>
            <p:cNvSpPr/>
            <p:nvPr/>
          </p:nvSpPr>
          <p:spPr>
            <a:xfrm>
              <a:off x="8511755" y="5490566"/>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8" name="Rektangel 1017">
              <a:extLst>
                <a:ext uri="{FF2B5EF4-FFF2-40B4-BE49-F238E27FC236}">
                  <a16:creationId xmlns:a16="http://schemas.microsoft.com/office/drawing/2014/main" id="{FDA7A587-279B-4E5F-92DF-B79D82308FD4}"/>
                </a:ext>
              </a:extLst>
            </p:cNvPr>
            <p:cNvSpPr/>
            <p:nvPr/>
          </p:nvSpPr>
          <p:spPr>
            <a:xfrm>
              <a:off x="8891789" y="5348230"/>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19" name="Rektangel 1018">
              <a:extLst>
                <a:ext uri="{FF2B5EF4-FFF2-40B4-BE49-F238E27FC236}">
                  <a16:creationId xmlns:a16="http://schemas.microsoft.com/office/drawing/2014/main" id="{462F544B-AA9A-4C32-B0E5-6E11D6BD1418}"/>
                </a:ext>
              </a:extLst>
            </p:cNvPr>
            <p:cNvSpPr/>
            <p:nvPr/>
          </p:nvSpPr>
          <p:spPr>
            <a:xfrm>
              <a:off x="8983950" y="5348230"/>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0" name="Rektangel 1019">
              <a:extLst>
                <a:ext uri="{FF2B5EF4-FFF2-40B4-BE49-F238E27FC236}">
                  <a16:creationId xmlns:a16="http://schemas.microsoft.com/office/drawing/2014/main" id="{34FF0B41-34D2-4AA8-A013-07699AE887A1}"/>
                </a:ext>
              </a:extLst>
            </p:cNvPr>
            <p:cNvSpPr/>
            <p:nvPr/>
          </p:nvSpPr>
          <p:spPr>
            <a:xfrm>
              <a:off x="8039560" y="5351268"/>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21" name="Rektangel 1020">
              <a:extLst>
                <a:ext uri="{FF2B5EF4-FFF2-40B4-BE49-F238E27FC236}">
                  <a16:creationId xmlns:a16="http://schemas.microsoft.com/office/drawing/2014/main" id="{903CD876-D2CB-4634-9EB0-EB335FE9A324}"/>
                </a:ext>
              </a:extLst>
            </p:cNvPr>
            <p:cNvSpPr/>
            <p:nvPr/>
          </p:nvSpPr>
          <p:spPr>
            <a:xfrm>
              <a:off x="8129340" y="5351268"/>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22" name="Gruppe 1021">
              <a:extLst>
                <a:ext uri="{FF2B5EF4-FFF2-40B4-BE49-F238E27FC236}">
                  <a16:creationId xmlns:a16="http://schemas.microsoft.com/office/drawing/2014/main" id="{20CCCACE-09F5-4295-8034-1CBA89CC85A1}"/>
                </a:ext>
              </a:extLst>
            </p:cNvPr>
            <p:cNvGrpSpPr/>
            <p:nvPr/>
          </p:nvGrpSpPr>
          <p:grpSpPr>
            <a:xfrm>
              <a:off x="8415138" y="4431088"/>
              <a:ext cx="1328346" cy="414964"/>
              <a:chOff x="5874427" y="4317588"/>
              <a:chExt cx="3434871" cy="246494"/>
            </a:xfrm>
          </p:grpSpPr>
          <p:sp>
            <p:nvSpPr>
              <p:cNvPr id="1105" name="Retvinklet trekant 1104">
                <a:extLst>
                  <a:ext uri="{FF2B5EF4-FFF2-40B4-BE49-F238E27FC236}">
                    <a16:creationId xmlns:a16="http://schemas.microsoft.com/office/drawing/2014/main" id="{655D5BFA-0489-403B-9E7C-2663D1463EEE}"/>
                  </a:ext>
                </a:extLst>
              </p:cNvPr>
              <p:cNvSpPr/>
              <p:nvPr/>
            </p:nvSpPr>
            <p:spPr>
              <a:xfrm>
                <a:off x="8982984" y="4317588"/>
                <a:ext cx="326314" cy="246253"/>
              </a:xfrm>
              <a:prstGeom prst="rtTriangle">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6" name="Rektangel 1105">
                <a:extLst>
                  <a:ext uri="{FF2B5EF4-FFF2-40B4-BE49-F238E27FC236}">
                    <a16:creationId xmlns:a16="http://schemas.microsoft.com/office/drawing/2014/main" id="{11DD5CA6-A414-409E-81A3-A7BE7D87A70B}"/>
                  </a:ext>
                </a:extLst>
              </p:cNvPr>
              <p:cNvSpPr/>
              <p:nvPr/>
            </p:nvSpPr>
            <p:spPr>
              <a:xfrm>
                <a:off x="6200741" y="4317588"/>
                <a:ext cx="2782244" cy="246494"/>
              </a:xfrm>
              <a:prstGeom prst="rect">
                <a:avLst/>
              </a:prstGeom>
              <a:gradFill flip="none" rotWithShape="1">
                <a:gsLst>
                  <a:gs pos="0">
                    <a:srgbClr val="635955"/>
                  </a:gs>
                  <a:gs pos="24000">
                    <a:srgbClr val="5A514E"/>
                  </a:gs>
                  <a:gs pos="53000">
                    <a:srgbClr val="635955"/>
                  </a:gs>
                  <a:gs pos="76000">
                    <a:srgbClr val="5A514E"/>
                  </a:gs>
                  <a:gs pos="100000">
                    <a:srgbClr val="63595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7" name="Retvinklet trekant 1106">
                <a:extLst>
                  <a:ext uri="{FF2B5EF4-FFF2-40B4-BE49-F238E27FC236}">
                    <a16:creationId xmlns:a16="http://schemas.microsoft.com/office/drawing/2014/main" id="{C2A836B1-94D6-4FA0-9720-592A0C7EDB3E}"/>
                  </a:ext>
                </a:extLst>
              </p:cNvPr>
              <p:cNvSpPr/>
              <p:nvPr/>
            </p:nvSpPr>
            <p:spPr>
              <a:xfrm flipH="1">
                <a:off x="5874427" y="4317588"/>
                <a:ext cx="326314" cy="246253"/>
              </a:xfrm>
              <a:prstGeom prst="rtTriangle">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3" name="Gruppe 1022">
              <a:extLst>
                <a:ext uri="{FF2B5EF4-FFF2-40B4-BE49-F238E27FC236}">
                  <a16:creationId xmlns:a16="http://schemas.microsoft.com/office/drawing/2014/main" id="{44E1D913-C30C-4860-9107-555C0EF18F01}"/>
                </a:ext>
              </a:extLst>
            </p:cNvPr>
            <p:cNvGrpSpPr/>
            <p:nvPr/>
          </p:nvGrpSpPr>
          <p:grpSpPr>
            <a:xfrm>
              <a:off x="8576952" y="4242872"/>
              <a:ext cx="126000" cy="367461"/>
              <a:chOff x="6636067" y="4242872"/>
              <a:chExt cx="126000" cy="367461"/>
            </a:xfrm>
          </p:grpSpPr>
          <p:sp>
            <p:nvSpPr>
              <p:cNvPr id="1103" name="Rektangel 1102">
                <a:extLst>
                  <a:ext uri="{FF2B5EF4-FFF2-40B4-BE49-F238E27FC236}">
                    <a16:creationId xmlns:a16="http://schemas.microsoft.com/office/drawing/2014/main" id="{143909C1-8CD4-4EC5-86F0-E48BEBCFCCFF}"/>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4" name="Rektangel 1103">
                <a:extLst>
                  <a:ext uri="{FF2B5EF4-FFF2-40B4-BE49-F238E27FC236}">
                    <a16:creationId xmlns:a16="http://schemas.microsoft.com/office/drawing/2014/main" id="{CEE2B428-0AAF-4848-82F8-8DC059EEFFE2}"/>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4" name="Gruppe 1023">
              <a:extLst>
                <a:ext uri="{FF2B5EF4-FFF2-40B4-BE49-F238E27FC236}">
                  <a16:creationId xmlns:a16="http://schemas.microsoft.com/office/drawing/2014/main" id="{1CD8910C-30CA-4EC4-A31B-B504C2577F59}"/>
                </a:ext>
              </a:extLst>
            </p:cNvPr>
            <p:cNvGrpSpPr/>
            <p:nvPr/>
          </p:nvGrpSpPr>
          <p:grpSpPr>
            <a:xfrm>
              <a:off x="8784506" y="4242872"/>
              <a:ext cx="126000" cy="367461"/>
              <a:chOff x="6636067" y="4242872"/>
              <a:chExt cx="126000" cy="367461"/>
            </a:xfrm>
          </p:grpSpPr>
          <p:sp>
            <p:nvSpPr>
              <p:cNvPr id="1101" name="Rektangel 1100">
                <a:extLst>
                  <a:ext uri="{FF2B5EF4-FFF2-40B4-BE49-F238E27FC236}">
                    <a16:creationId xmlns:a16="http://schemas.microsoft.com/office/drawing/2014/main" id="{AB350F41-061C-4E33-AD8B-6B7BA3584420}"/>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2" name="Rektangel 1101">
                <a:extLst>
                  <a:ext uri="{FF2B5EF4-FFF2-40B4-BE49-F238E27FC236}">
                    <a16:creationId xmlns:a16="http://schemas.microsoft.com/office/drawing/2014/main" id="{51072410-3ED2-4EB6-8FCB-F36CFCCE961B}"/>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5" name="Gruppe 1024">
              <a:extLst>
                <a:ext uri="{FF2B5EF4-FFF2-40B4-BE49-F238E27FC236}">
                  <a16:creationId xmlns:a16="http://schemas.microsoft.com/office/drawing/2014/main" id="{7FEA82F7-338B-4DD0-B331-8A100B5CB250}"/>
                </a:ext>
              </a:extLst>
            </p:cNvPr>
            <p:cNvGrpSpPr/>
            <p:nvPr/>
          </p:nvGrpSpPr>
          <p:grpSpPr>
            <a:xfrm>
              <a:off x="9396387" y="4242872"/>
              <a:ext cx="126000" cy="367461"/>
              <a:chOff x="6636067" y="4242872"/>
              <a:chExt cx="126000" cy="367461"/>
            </a:xfrm>
          </p:grpSpPr>
          <p:sp>
            <p:nvSpPr>
              <p:cNvPr id="1099" name="Rektangel 1098">
                <a:extLst>
                  <a:ext uri="{FF2B5EF4-FFF2-40B4-BE49-F238E27FC236}">
                    <a16:creationId xmlns:a16="http://schemas.microsoft.com/office/drawing/2014/main" id="{BB50C4CD-EA75-43CF-BA94-DC4C112A224A}"/>
                  </a:ext>
                </a:extLst>
              </p:cNvPr>
              <p:cNvSpPr/>
              <p:nvPr/>
            </p:nvSpPr>
            <p:spPr>
              <a:xfrm>
                <a:off x="6651776" y="4291481"/>
                <a:ext cx="96002" cy="318852"/>
              </a:xfrm>
              <a:prstGeom prst="rect">
                <a:avLst/>
              </a:prstGeom>
              <a:solidFill>
                <a:srgbClr val="95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00" name="Rektangel 1099">
                <a:extLst>
                  <a:ext uri="{FF2B5EF4-FFF2-40B4-BE49-F238E27FC236}">
                    <a16:creationId xmlns:a16="http://schemas.microsoft.com/office/drawing/2014/main" id="{99579228-50B5-48D3-BFD1-D606B9855F59}"/>
                  </a:ext>
                </a:extLst>
              </p:cNvPr>
              <p:cNvSpPr/>
              <p:nvPr/>
            </p:nvSpPr>
            <p:spPr>
              <a:xfrm>
                <a:off x="6636067" y="4242872"/>
                <a:ext cx="126000" cy="72000"/>
              </a:xfrm>
              <a:prstGeom prst="rect">
                <a:avLst/>
              </a:prstGeom>
              <a:solidFill>
                <a:srgbClr val="6359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26" name="Ligebenet trekant 1025">
              <a:extLst>
                <a:ext uri="{FF2B5EF4-FFF2-40B4-BE49-F238E27FC236}">
                  <a16:creationId xmlns:a16="http://schemas.microsoft.com/office/drawing/2014/main" id="{C7247CC5-FBF9-43C5-B64B-F134DA2F68D2}"/>
                </a:ext>
              </a:extLst>
            </p:cNvPr>
            <p:cNvSpPr/>
            <p:nvPr/>
          </p:nvSpPr>
          <p:spPr>
            <a:xfrm>
              <a:off x="9096120" y="4704730"/>
              <a:ext cx="456895" cy="141161"/>
            </a:xfrm>
            <a:prstGeom prst="triangle">
              <a:avLst/>
            </a:prstGeom>
            <a:solidFill>
              <a:srgbClr val="635955"/>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27" name="Gruppe 1026">
              <a:extLst>
                <a:ext uri="{FF2B5EF4-FFF2-40B4-BE49-F238E27FC236}">
                  <a16:creationId xmlns:a16="http://schemas.microsoft.com/office/drawing/2014/main" id="{C64B6920-3ED7-436A-9146-C54DF00C983B}"/>
                </a:ext>
              </a:extLst>
            </p:cNvPr>
            <p:cNvGrpSpPr/>
            <p:nvPr/>
          </p:nvGrpSpPr>
          <p:grpSpPr>
            <a:xfrm>
              <a:off x="8564003" y="4667771"/>
              <a:ext cx="176276" cy="117962"/>
              <a:chOff x="5988619" y="4669003"/>
              <a:chExt cx="176276" cy="153689"/>
            </a:xfrm>
          </p:grpSpPr>
          <p:sp>
            <p:nvSpPr>
              <p:cNvPr id="1097" name="Rektangel 1096">
                <a:extLst>
                  <a:ext uri="{FF2B5EF4-FFF2-40B4-BE49-F238E27FC236}">
                    <a16:creationId xmlns:a16="http://schemas.microsoft.com/office/drawing/2014/main" id="{E767739D-66D5-444F-81EF-03AB2915339F}"/>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8" name="Rektangel 1097">
                <a:extLst>
                  <a:ext uri="{FF2B5EF4-FFF2-40B4-BE49-F238E27FC236}">
                    <a16:creationId xmlns:a16="http://schemas.microsoft.com/office/drawing/2014/main" id="{8425397B-EF6C-42FD-82CB-6CAE28788645}"/>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8" name="Gruppe 1027">
              <a:extLst>
                <a:ext uri="{FF2B5EF4-FFF2-40B4-BE49-F238E27FC236}">
                  <a16:creationId xmlns:a16="http://schemas.microsoft.com/office/drawing/2014/main" id="{55111938-BA6E-492B-85AC-C22332F54A0B}"/>
                </a:ext>
              </a:extLst>
            </p:cNvPr>
            <p:cNvGrpSpPr/>
            <p:nvPr/>
          </p:nvGrpSpPr>
          <p:grpSpPr>
            <a:xfrm>
              <a:off x="8833372" y="4667771"/>
              <a:ext cx="176276" cy="117962"/>
              <a:chOff x="5988619" y="4669003"/>
              <a:chExt cx="176276" cy="153689"/>
            </a:xfrm>
          </p:grpSpPr>
          <p:sp>
            <p:nvSpPr>
              <p:cNvPr id="1095" name="Rektangel 1094">
                <a:extLst>
                  <a:ext uri="{FF2B5EF4-FFF2-40B4-BE49-F238E27FC236}">
                    <a16:creationId xmlns:a16="http://schemas.microsoft.com/office/drawing/2014/main" id="{B0A26381-9522-4D37-B2E2-9034812358DD}"/>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6" name="Rektangel 1095">
                <a:extLst>
                  <a:ext uri="{FF2B5EF4-FFF2-40B4-BE49-F238E27FC236}">
                    <a16:creationId xmlns:a16="http://schemas.microsoft.com/office/drawing/2014/main" id="{6A57ECDC-0CD9-4588-8469-F89222D05791}"/>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29" name="Gruppe 1028">
              <a:extLst>
                <a:ext uri="{FF2B5EF4-FFF2-40B4-BE49-F238E27FC236}">
                  <a16:creationId xmlns:a16="http://schemas.microsoft.com/office/drawing/2014/main" id="{A2140249-47AE-4C33-9850-90D4C82C5188}"/>
                </a:ext>
              </a:extLst>
            </p:cNvPr>
            <p:cNvGrpSpPr/>
            <p:nvPr/>
          </p:nvGrpSpPr>
          <p:grpSpPr>
            <a:xfrm>
              <a:off x="8561895" y="4863108"/>
              <a:ext cx="177208" cy="214134"/>
              <a:chOff x="6090483" y="4742613"/>
              <a:chExt cx="177208" cy="214134"/>
            </a:xfrm>
          </p:grpSpPr>
          <p:sp>
            <p:nvSpPr>
              <p:cNvPr id="1091" name="Rektangel: afrundede hjørner 1090">
                <a:extLst>
                  <a:ext uri="{FF2B5EF4-FFF2-40B4-BE49-F238E27FC236}">
                    <a16:creationId xmlns:a16="http://schemas.microsoft.com/office/drawing/2014/main" id="{DA18D172-839A-48A1-8358-4FABFCF953C1}"/>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92" name="Gruppe 1091">
                <a:extLst>
                  <a:ext uri="{FF2B5EF4-FFF2-40B4-BE49-F238E27FC236}">
                    <a16:creationId xmlns:a16="http://schemas.microsoft.com/office/drawing/2014/main" id="{EA460C19-E11D-498C-BC24-CAD7463101A4}"/>
                  </a:ext>
                </a:extLst>
              </p:cNvPr>
              <p:cNvGrpSpPr/>
              <p:nvPr/>
            </p:nvGrpSpPr>
            <p:grpSpPr>
              <a:xfrm>
                <a:off x="6090483" y="4838785"/>
                <a:ext cx="176276" cy="117962"/>
                <a:chOff x="5988619" y="4669003"/>
                <a:chExt cx="176276" cy="153689"/>
              </a:xfrm>
            </p:grpSpPr>
            <p:sp>
              <p:nvSpPr>
                <p:cNvPr id="1093" name="Rektangel 1092">
                  <a:extLst>
                    <a:ext uri="{FF2B5EF4-FFF2-40B4-BE49-F238E27FC236}">
                      <a16:creationId xmlns:a16="http://schemas.microsoft.com/office/drawing/2014/main" id="{ABAEE094-58E5-46C4-8D72-31BE8C5457C6}"/>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4" name="Rektangel 1093">
                  <a:extLst>
                    <a:ext uri="{FF2B5EF4-FFF2-40B4-BE49-F238E27FC236}">
                      <a16:creationId xmlns:a16="http://schemas.microsoft.com/office/drawing/2014/main" id="{99F3F7D8-CA17-4DCA-962E-11F096BC124A}"/>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0" name="Gruppe 1029">
              <a:extLst>
                <a:ext uri="{FF2B5EF4-FFF2-40B4-BE49-F238E27FC236}">
                  <a16:creationId xmlns:a16="http://schemas.microsoft.com/office/drawing/2014/main" id="{6DD7BB86-DF92-4DEA-A294-CA87BA1F2716}"/>
                </a:ext>
              </a:extLst>
            </p:cNvPr>
            <p:cNvGrpSpPr/>
            <p:nvPr/>
          </p:nvGrpSpPr>
          <p:grpSpPr>
            <a:xfrm>
              <a:off x="8828583" y="4863108"/>
              <a:ext cx="177208" cy="214134"/>
              <a:chOff x="6090483" y="4742613"/>
              <a:chExt cx="177208" cy="214134"/>
            </a:xfrm>
          </p:grpSpPr>
          <p:sp>
            <p:nvSpPr>
              <p:cNvPr id="1087" name="Rektangel: afrundede hjørner 1086">
                <a:extLst>
                  <a:ext uri="{FF2B5EF4-FFF2-40B4-BE49-F238E27FC236}">
                    <a16:creationId xmlns:a16="http://schemas.microsoft.com/office/drawing/2014/main" id="{FA7E0CA5-9CA1-45E4-A7A6-961191AF29CB}"/>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88" name="Gruppe 1087">
                <a:extLst>
                  <a:ext uri="{FF2B5EF4-FFF2-40B4-BE49-F238E27FC236}">
                    <a16:creationId xmlns:a16="http://schemas.microsoft.com/office/drawing/2014/main" id="{A310D221-B23C-49F2-8F08-95BD4491652D}"/>
                  </a:ext>
                </a:extLst>
              </p:cNvPr>
              <p:cNvGrpSpPr/>
              <p:nvPr/>
            </p:nvGrpSpPr>
            <p:grpSpPr>
              <a:xfrm>
                <a:off x="6090483" y="4838785"/>
                <a:ext cx="176276" cy="117962"/>
                <a:chOff x="5988619" y="4669003"/>
                <a:chExt cx="176276" cy="153689"/>
              </a:xfrm>
            </p:grpSpPr>
            <p:sp>
              <p:nvSpPr>
                <p:cNvPr id="1089" name="Rektangel 1088">
                  <a:extLst>
                    <a:ext uri="{FF2B5EF4-FFF2-40B4-BE49-F238E27FC236}">
                      <a16:creationId xmlns:a16="http://schemas.microsoft.com/office/drawing/2014/main" id="{73EC5A37-438F-48CB-80AB-0C4D6580C202}"/>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90" name="Rektangel 1089">
                  <a:extLst>
                    <a:ext uri="{FF2B5EF4-FFF2-40B4-BE49-F238E27FC236}">
                      <a16:creationId xmlns:a16="http://schemas.microsoft.com/office/drawing/2014/main" id="{29A09A8B-8283-4BEF-B72C-1ABD9BC99C6A}"/>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1" name="Gruppe 1030">
              <a:extLst>
                <a:ext uri="{FF2B5EF4-FFF2-40B4-BE49-F238E27FC236}">
                  <a16:creationId xmlns:a16="http://schemas.microsoft.com/office/drawing/2014/main" id="{AA520107-DD6B-4D50-9AE0-F3A9715990B8}"/>
                </a:ext>
              </a:extLst>
            </p:cNvPr>
            <p:cNvGrpSpPr/>
            <p:nvPr/>
          </p:nvGrpSpPr>
          <p:grpSpPr>
            <a:xfrm>
              <a:off x="9235963" y="4941687"/>
              <a:ext cx="177208" cy="214134"/>
              <a:chOff x="6090483" y="4742613"/>
              <a:chExt cx="177208" cy="214134"/>
            </a:xfrm>
          </p:grpSpPr>
          <p:sp>
            <p:nvSpPr>
              <p:cNvPr id="1083" name="Rektangel: afrundede hjørner 1082">
                <a:extLst>
                  <a:ext uri="{FF2B5EF4-FFF2-40B4-BE49-F238E27FC236}">
                    <a16:creationId xmlns:a16="http://schemas.microsoft.com/office/drawing/2014/main" id="{B910BB79-7F85-4D31-9D8E-AEEE125D9471}"/>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84" name="Gruppe 1083">
                <a:extLst>
                  <a:ext uri="{FF2B5EF4-FFF2-40B4-BE49-F238E27FC236}">
                    <a16:creationId xmlns:a16="http://schemas.microsoft.com/office/drawing/2014/main" id="{AB5F92C9-EC5F-4C27-B51A-BA55F50F92EE}"/>
                  </a:ext>
                </a:extLst>
              </p:cNvPr>
              <p:cNvGrpSpPr/>
              <p:nvPr/>
            </p:nvGrpSpPr>
            <p:grpSpPr>
              <a:xfrm>
                <a:off x="6090483" y="4838785"/>
                <a:ext cx="176276" cy="117962"/>
                <a:chOff x="5988619" y="4669003"/>
                <a:chExt cx="176276" cy="153689"/>
              </a:xfrm>
            </p:grpSpPr>
            <p:sp>
              <p:nvSpPr>
                <p:cNvPr id="1085" name="Rektangel 1084">
                  <a:extLst>
                    <a:ext uri="{FF2B5EF4-FFF2-40B4-BE49-F238E27FC236}">
                      <a16:creationId xmlns:a16="http://schemas.microsoft.com/office/drawing/2014/main" id="{1D1D57FD-E5C0-4382-98C5-D6C2C44CBFFA}"/>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6" name="Rektangel 1085">
                  <a:extLst>
                    <a:ext uri="{FF2B5EF4-FFF2-40B4-BE49-F238E27FC236}">
                      <a16:creationId xmlns:a16="http://schemas.microsoft.com/office/drawing/2014/main" id="{66A5FBFA-FC58-4222-B1E7-A89F59C71DCB}"/>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sp>
          <p:nvSpPr>
            <p:cNvPr id="1032" name="Ligebenet trekant 1031">
              <a:extLst>
                <a:ext uri="{FF2B5EF4-FFF2-40B4-BE49-F238E27FC236}">
                  <a16:creationId xmlns:a16="http://schemas.microsoft.com/office/drawing/2014/main" id="{E1F5204A-55F2-4092-B3CC-ED0A81E3092A}"/>
                </a:ext>
              </a:extLst>
            </p:cNvPr>
            <p:cNvSpPr/>
            <p:nvPr/>
          </p:nvSpPr>
          <p:spPr>
            <a:xfrm>
              <a:off x="7845719" y="5036090"/>
              <a:ext cx="1328346" cy="124066"/>
            </a:xfrm>
            <a:prstGeom prst="triangle">
              <a:avLst>
                <a:gd name="adj" fmla="val 75097"/>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33" name="Gruppe 1032">
              <a:extLst>
                <a:ext uri="{FF2B5EF4-FFF2-40B4-BE49-F238E27FC236}">
                  <a16:creationId xmlns:a16="http://schemas.microsoft.com/office/drawing/2014/main" id="{66FCBC2F-12B2-4C5C-B739-CF7A3F39F73A}"/>
                </a:ext>
              </a:extLst>
            </p:cNvPr>
            <p:cNvGrpSpPr/>
            <p:nvPr/>
          </p:nvGrpSpPr>
          <p:grpSpPr>
            <a:xfrm>
              <a:off x="9235963" y="5188350"/>
              <a:ext cx="178657" cy="178315"/>
              <a:chOff x="7898541" y="5235970"/>
              <a:chExt cx="178657" cy="178315"/>
            </a:xfrm>
          </p:grpSpPr>
          <p:sp>
            <p:nvSpPr>
              <p:cNvPr id="1079" name="Rektangel 1078">
                <a:extLst>
                  <a:ext uri="{FF2B5EF4-FFF2-40B4-BE49-F238E27FC236}">
                    <a16:creationId xmlns:a16="http://schemas.microsoft.com/office/drawing/2014/main" id="{D6817D16-3039-4A1D-BE4F-7FE5998B17CB}"/>
                  </a:ext>
                </a:extLst>
              </p:cNvPr>
              <p:cNvSpPr/>
              <p:nvPr/>
            </p:nvSpPr>
            <p:spPr>
              <a:xfrm>
                <a:off x="7898541"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0" name="Rektangel 1079">
                <a:extLst>
                  <a:ext uri="{FF2B5EF4-FFF2-40B4-BE49-F238E27FC236}">
                    <a16:creationId xmlns:a16="http://schemas.microsoft.com/office/drawing/2014/main" id="{17BF887A-CA62-49F5-AC89-93207B38471E}"/>
                  </a:ext>
                </a:extLst>
              </p:cNvPr>
              <p:cNvSpPr/>
              <p:nvPr/>
            </p:nvSpPr>
            <p:spPr>
              <a:xfrm>
                <a:off x="7990702"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1" name="Rektangel 1080">
                <a:extLst>
                  <a:ext uri="{FF2B5EF4-FFF2-40B4-BE49-F238E27FC236}">
                    <a16:creationId xmlns:a16="http://schemas.microsoft.com/office/drawing/2014/main" id="{C92859E1-6D7D-41D4-85C2-6AED4F67E8DE}"/>
                  </a:ext>
                </a:extLst>
              </p:cNvPr>
              <p:cNvSpPr/>
              <p:nvPr/>
            </p:nvSpPr>
            <p:spPr>
              <a:xfrm>
                <a:off x="7898541"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82" name="Rektangel 1081">
                <a:extLst>
                  <a:ext uri="{FF2B5EF4-FFF2-40B4-BE49-F238E27FC236}">
                    <a16:creationId xmlns:a16="http://schemas.microsoft.com/office/drawing/2014/main" id="{354D627E-FCE1-4231-B9AC-FD8721B7AF76}"/>
                  </a:ext>
                </a:extLst>
              </p:cNvPr>
              <p:cNvSpPr/>
              <p:nvPr/>
            </p:nvSpPr>
            <p:spPr>
              <a:xfrm>
                <a:off x="7990702"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34" name="Gruppe 1033">
              <a:extLst>
                <a:ext uri="{FF2B5EF4-FFF2-40B4-BE49-F238E27FC236}">
                  <a16:creationId xmlns:a16="http://schemas.microsoft.com/office/drawing/2014/main" id="{F1998398-7ACD-4E6B-87C3-A3E97B43219E}"/>
                </a:ext>
              </a:extLst>
            </p:cNvPr>
            <p:cNvGrpSpPr/>
            <p:nvPr/>
          </p:nvGrpSpPr>
          <p:grpSpPr>
            <a:xfrm>
              <a:off x="9235963" y="5426272"/>
              <a:ext cx="177208" cy="214134"/>
              <a:chOff x="6090483" y="4742613"/>
              <a:chExt cx="177208" cy="214134"/>
            </a:xfrm>
          </p:grpSpPr>
          <p:sp>
            <p:nvSpPr>
              <p:cNvPr id="1075" name="Rektangel: afrundede hjørner 1074">
                <a:extLst>
                  <a:ext uri="{FF2B5EF4-FFF2-40B4-BE49-F238E27FC236}">
                    <a16:creationId xmlns:a16="http://schemas.microsoft.com/office/drawing/2014/main" id="{56B1A27E-4D50-48C0-8CBE-3EC8C13E1BA3}"/>
                  </a:ext>
                </a:extLst>
              </p:cNvPr>
              <p:cNvSpPr/>
              <p:nvPr/>
            </p:nvSpPr>
            <p:spPr>
              <a:xfrm>
                <a:off x="6091409" y="4742613"/>
                <a:ext cx="176282" cy="169787"/>
              </a:xfrm>
              <a:prstGeom prst="roundRect">
                <a:avLst>
                  <a:gd name="adj" fmla="val 50000"/>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76" name="Gruppe 1075">
                <a:extLst>
                  <a:ext uri="{FF2B5EF4-FFF2-40B4-BE49-F238E27FC236}">
                    <a16:creationId xmlns:a16="http://schemas.microsoft.com/office/drawing/2014/main" id="{0EB5EFAD-439D-41AF-A993-E3CB6B584BCA}"/>
                  </a:ext>
                </a:extLst>
              </p:cNvPr>
              <p:cNvGrpSpPr/>
              <p:nvPr/>
            </p:nvGrpSpPr>
            <p:grpSpPr>
              <a:xfrm>
                <a:off x="6090483" y="4838785"/>
                <a:ext cx="176276" cy="117962"/>
                <a:chOff x="5988619" y="4669003"/>
                <a:chExt cx="176276" cy="153689"/>
              </a:xfrm>
            </p:grpSpPr>
            <p:sp>
              <p:nvSpPr>
                <p:cNvPr id="1077" name="Rektangel 1076">
                  <a:extLst>
                    <a:ext uri="{FF2B5EF4-FFF2-40B4-BE49-F238E27FC236}">
                      <a16:creationId xmlns:a16="http://schemas.microsoft.com/office/drawing/2014/main" id="{3E10C4F2-D556-4BDA-AA07-8CB82CF834CB}"/>
                    </a:ext>
                  </a:extLst>
                </p:cNvPr>
                <p:cNvSpPr/>
                <p:nvPr/>
              </p:nvSpPr>
              <p:spPr>
                <a:xfrm>
                  <a:off x="598861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8" name="Rektangel 1077">
                  <a:extLst>
                    <a:ext uri="{FF2B5EF4-FFF2-40B4-BE49-F238E27FC236}">
                      <a16:creationId xmlns:a16="http://schemas.microsoft.com/office/drawing/2014/main" id="{74BD772C-4CEC-478D-8D7F-DFF4379EE4E3}"/>
                    </a:ext>
                  </a:extLst>
                </p:cNvPr>
                <p:cNvSpPr/>
                <p:nvPr/>
              </p:nvSpPr>
              <p:spPr>
                <a:xfrm>
                  <a:off x="6078399" y="4669003"/>
                  <a:ext cx="86496" cy="15368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1035" name="Gruppe 1034">
              <a:extLst>
                <a:ext uri="{FF2B5EF4-FFF2-40B4-BE49-F238E27FC236}">
                  <a16:creationId xmlns:a16="http://schemas.microsoft.com/office/drawing/2014/main" id="{354B90BA-6451-41BC-AD84-9AB557117799}"/>
                </a:ext>
              </a:extLst>
            </p:cNvPr>
            <p:cNvGrpSpPr/>
            <p:nvPr/>
          </p:nvGrpSpPr>
          <p:grpSpPr>
            <a:xfrm>
              <a:off x="9235963" y="5672935"/>
              <a:ext cx="178657" cy="178315"/>
              <a:chOff x="7898541" y="5235970"/>
              <a:chExt cx="178657" cy="178315"/>
            </a:xfrm>
          </p:grpSpPr>
          <p:sp>
            <p:nvSpPr>
              <p:cNvPr id="1071" name="Rektangel 1070">
                <a:extLst>
                  <a:ext uri="{FF2B5EF4-FFF2-40B4-BE49-F238E27FC236}">
                    <a16:creationId xmlns:a16="http://schemas.microsoft.com/office/drawing/2014/main" id="{BE87C587-60EF-4EEE-B0B5-6CA7C553A7EA}"/>
                  </a:ext>
                </a:extLst>
              </p:cNvPr>
              <p:cNvSpPr/>
              <p:nvPr/>
            </p:nvSpPr>
            <p:spPr>
              <a:xfrm>
                <a:off x="7898541"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2" name="Rektangel 1071">
                <a:extLst>
                  <a:ext uri="{FF2B5EF4-FFF2-40B4-BE49-F238E27FC236}">
                    <a16:creationId xmlns:a16="http://schemas.microsoft.com/office/drawing/2014/main" id="{10FA4D6C-715D-4C86-9CF5-DA6752D64389}"/>
                  </a:ext>
                </a:extLst>
              </p:cNvPr>
              <p:cNvSpPr/>
              <p:nvPr/>
            </p:nvSpPr>
            <p:spPr>
              <a:xfrm>
                <a:off x="7990702" y="5235970"/>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3" name="Rektangel 1072">
                <a:extLst>
                  <a:ext uri="{FF2B5EF4-FFF2-40B4-BE49-F238E27FC236}">
                    <a16:creationId xmlns:a16="http://schemas.microsoft.com/office/drawing/2014/main" id="{1FF414D0-21FB-4068-8A25-68F2D6DDF4E7}"/>
                  </a:ext>
                </a:extLst>
              </p:cNvPr>
              <p:cNvSpPr/>
              <p:nvPr/>
            </p:nvSpPr>
            <p:spPr>
              <a:xfrm>
                <a:off x="7898541"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74" name="Rektangel 1073">
                <a:extLst>
                  <a:ext uri="{FF2B5EF4-FFF2-40B4-BE49-F238E27FC236}">
                    <a16:creationId xmlns:a16="http://schemas.microsoft.com/office/drawing/2014/main" id="{8445B31E-A7C6-420A-B50C-D97A3F98241A}"/>
                  </a:ext>
                </a:extLst>
              </p:cNvPr>
              <p:cNvSpPr/>
              <p:nvPr/>
            </p:nvSpPr>
            <p:spPr>
              <a:xfrm>
                <a:off x="7990702" y="5327885"/>
                <a:ext cx="86496" cy="86400"/>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rgbClr val="5148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036" name="Ellipse 1035">
              <a:extLst>
                <a:ext uri="{FF2B5EF4-FFF2-40B4-BE49-F238E27FC236}">
                  <a16:creationId xmlns:a16="http://schemas.microsoft.com/office/drawing/2014/main" id="{AA2EA3DF-4586-4F4C-9449-A6C334D63636}"/>
                </a:ext>
              </a:extLst>
            </p:cNvPr>
            <p:cNvSpPr>
              <a:spLocks noChangeAspect="1"/>
            </p:cNvSpPr>
            <p:nvPr/>
          </p:nvSpPr>
          <p:spPr>
            <a:xfrm>
              <a:off x="7990124" y="4877837"/>
              <a:ext cx="49878" cy="48412"/>
            </a:xfrm>
            <a:prstGeom prst="ellipse">
              <a:avLst/>
            </a:prstGeom>
            <a:solidFill>
              <a:srgbClr val="514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37" name="Rektangel 1036">
              <a:extLst>
                <a:ext uri="{FF2B5EF4-FFF2-40B4-BE49-F238E27FC236}">
                  <a16:creationId xmlns:a16="http://schemas.microsoft.com/office/drawing/2014/main" id="{0F8AFCAF-FE49-4446-93AE-B811A021A25B}"/>
                </a:ext>
              </a:extLst>
            </p:cNvPr>
            <p:cNvSpPr/>
            <p:nvPr/>
          </p:nvSpPr>
          <p:spPr>
            <a:xfrm>
              <a:off x="8028870" y="4929255"/>
              <a:ext cx="266039" cy="115403"/>
            </a:xfrm>
            <a:prstGeom prst="rect">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039" name="Gruppe 1038">
              <a:extLst>
                <a:ext uri="{FF2B5EF4-FFF2-40B4-BE49-F238E27FC236}">
                  <a16:creationId xmlns:a16="http://schemas.microsoft.com/office/drawing/2014/main" id="{083BF2CB-75CC-4C27-8D05-F2EC476F77AC}"/>
                </a:ext>
              </a:extLst>
            </p:cNvPr>
            <p:cNvGrpSpPr/>
            <p:nvPr/>
          </p:nvGrpSpPr>
          <p:grpSpPr>
            <a:xfrm>
              <a:off x="4336369" y="5752213"/>
              <a:ext cx="878560" cy="312995"/>
              <a:chOff x="5660360" y="4743450"/>
              <a:chExt cx="1340515" cy="530510"/>
            </a:xfrm>
          </p:grpSpPr>
          <p:sp>
            <p:nvSpPr>
              <p:cNvPr id="1054" name="Rektangel: afrundede hjørner 1053">
                <a:extLst>
                  <a:ext uri="{FF2B5EF4-FFF2-40B4-BE49-F238E27FC236}">
                    <a16:creationId xmlns:a16="http://schemas.microsoft.com/office/drawing/2014/main" id="{175DA2C9-7778-4C9F-9717-0EE4056223F8}"/>
                  </a:ext>
                </a:extLst>
              </p:cNvPr>
              <p:cNvSpPr/>
              <p:nvPr/>
            </p:nvSpPr>
            <p:spPr>
              <a:xfrm>
                <a:off x="5660360" y="4743450"/>
                <a:ext cx="1340514" cy="357744"/>
              </a:xfrm>
              <a:prstGeom prst="roundRect">
                <a:avLst/>
              </a:prstGeom>
              <a:solidFill>
                <a:srgbClr val="B79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5" name="Rektangel 1054">
                <a:extLst>
                  <a:ext uri="{FF2B5EF4-FFF2-40B4-BE49-F238E27FC236}">
                    <a16:creationId xmlns:a16="http://schemas.microsoft.com/office/drawing/2014/main" id="{AC754DCB-2465-4DE5-95C7-39F79D13AA62}"/>
                  </a:ext>
                </a:extLst>
              </p:cNvPr>
              <p:cNvSpPr/>
              <p:nvPr/>
            </p:nvSpPr>
            <p:spPr>
              <a:xfrm>
                <a:off x="5660360" y="4924904"/>
                <a:ext cx="1340515" cy="258684"/>
              </a:xfrm>
              <a:prstGeom prst="rect">
                <a:avLst/>
              </a:prstGeom>
              <a:solidFill>
                <a:srgbClr val="B797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6" name="Ellipse 1055">
                <a:extLst>
                  <a:ext uri="{FF2B5EF4-FFF2-40B4-BE49-F238E27FC236}">
                    <a16:creationId xmlns:a16="http://schemas.microsoft.com/office/drawing/2014/main" id="{1DDCFF0D-B4BB-45DE-B909-FF4F141FE766}"/>
                  </a:ext>
                </a:extLst>
              </p:cNvPr>
              <p:cNvSpPr/>
              <p:nvPr/>
            </p:nvSpPr>
            <p:spPr>
              <a:xfrm>
                <a:off x="5778677" y="5093960"/>
                <a:ext cx="180000" cy="180000"/>
              </a:xfrm>
              <a:prstGeom prst="ellipse">
                <a:avLst/>
              </a:prstGeom>
              <a:solidFill>
                <a:schemeClr val="tx1">
                  <a:lumMod val="85000"/>
                  <a:lumOff val="15000"/>
                </a:scheme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7" name="Ellipse 1056">
                <a:extLst>
                  <a:ext uri="{FF2B5EF4-FFF2-40B4-BE49-F238E27FC236}">
                    <a16:creationId xmlns:a16="http://schemas.microsoft.com/office/drawing/2014/main" id="{22CD8BD6-5477-4D12-854E-C535FF690BCE}"/>
                  </a:ext>
                </a:extLst>
              </p:cNvPr>
              <p:cNvSpPr/>
              <p:nvPr/>
            </p:nvSpPr>
            <p:spPr>
              <a:xfrm>
                <a:off x="6730875" y="5093960"/>
                <a:ext cx="180000" cy="180000"/>
              </a:xfrm>
              <a:prstGeom prst="ellipse">
                <a:avLst/>
              </a:prstGeom>
              <a:solidFill>
                <a:schemeClr val="tx1">
                  <a:lumMod val="85000"/>
                  <a:lumOff val="15000"/>
                </a:schemeClr>
              </a:solidFill>
              <a:ln w="254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8" name="Rektangel 1057">
                <a:extLst>
                  <a:ext uri="{FF2B5EF4-FFF2-40B4-BE49-F238E27FC236}">
                    <a16:creationId xmlns:a16="http://schemas.microsoft.com/office/drawing/2014/main" id="{876E0F1C-8C91-422C-A940-CB057EB61A5B}"/>
                  </a:ext>
                </a:extLst>
              </p:cNvPr>
              <p:cNvSpPr/>
              <p:nvPr/>
            </p:nvSpPr>
            <p:spPr>
              <a:xfrm>
                <a:off x="6730875"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9" name="Rektangel 1058">
                <a:extLst>
                  <a:ext uri="{FF2B5EF4-FFF2-40B4-BE49-F238E27FC236}">
                    <a16:creationId xmlns:a16="http://schemas.microsoft.com/office/drawing/2014/main" id="{3F27A3F7-9848-4A7E-915B-0830D2C77502}"/>
                  </a:ext>
                </a:extLst>
              </p:cNvPr>
              <p:cNvSpPr/>
              <p:nvPr/>
            </p:nvSpPr>
            <p:spPr>
              <a:xfrm>
                <a:off x="6502275"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0" name="Rektangel 1059">
                <a:extLst>
                  <a:ext uri="{FF2B5EF4-FFF2-40B4-BE49-F238E27FC236}">
                    <a16:creationId xmlns:a16="http://schemas.microsoft.com/office/drawing/2014/main" id="{3D3B9A92-52DB-4740-ADEA-28BFF74A625F}"/>
                  </a:ext>
                </a:extLst>
              </p:cNvPr>
              <p:cNvSpPr/>
              <p:nvPr/>
            </p:nvSpPr>
            <p:spPr>
              <a:xfrm>
                <a:off x="5666584" y="4814561"/>
                <a:ext cx="167760" cy="155819"/>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1" name="Rektangel 1060">
                <a:extLst>
                  <a:ext uri="{FF2B5EF4-FFF2-40B4-BE49-F238E27FC236}">
                    <a16:creationId xmlns:a16="http://schemas.microsoft.com/office/drawing/2014/main" id="{4F529E35-F976-46C7-95CE-A2E14DFF7619}"/>
                  </a:ext>
                </a:extLst>
              </p:cNvPr>
              <p:cNvSpPr/>
              <p:nvPr/>
            </p:nvSpPr>
            <p:spPr>
              <a:xfrm>
                <a:off x="6003676" y="4814561"/>
                <a:ext cx="167760" cy="357744"/>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62" name="Rektangel 1061">
                <a:extLst>
                  <a:ext uri="{FF2B5EF4-FFF2-40B4-BE49-F238E27FC236}">
                    <a16:creationId xmlns:a16="http://schemas.microsoft.com/office/drawing/2014/main" id="{335BA6D6-0441-4917-BB99-C8847DC5BFDD}"/>
                  </a:ext>
                </a:extLst>
              </p:cNvPr>
              <p:cNvSpPr/>
              <p:nvPr/>
            </p:nvSpPr>
            <p:spPr>
              <a:xfrm>
                <a:off x="6192058" y="4814561"/>
                <a:ext cx="167760" cy="357744"/>
              </a:xfrm>
              <a:prstGeom prst="rect">
                <a:avLst/>
              </a:prstGeom>
              <a:gradFill flip="none" rotWithShape="1">
                <a:gsLst>
                  <a:gs pos="0">
                    <a:schemeClr val="accent4">
                      <a:lumMod val="5000"/>
                      <a:lumOff val="95000"/>
                    </a:schemeClr>
                  </a:gs>
                  <a:gs pos="48000">
                    <a:srgbClr val="9CBCC0"/>
                  </a:gs>
                  <a:gs pos="83000">
                    <a:srgbClr val="7E9BA2"/>
                  </a:gs>
                  <a:gs pos="100000">
                    <a:srgbClr val="94B3BE"/>
                  </a:gs>
                </a:gsLst>
                <a:lin ang="16200000" scaled="1"/>
                <a:tileRect/>
              </a:gra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40" name="Gruppe 1039">
              <a:extLst>
                <a:ext uri="{FF2B5EF4-FFF2-40B4-BE49-F238E27FC236}">
                  <a16:creationId xmlns:a16="http://schemas.microsoft.com/office/drawing/2014/main" id="{02774EEC-1894-42C6-B025-04C548AEDA85}"/>
                </a:ext>
              </a:extLst>
            </p:cNvPr>
            <p:cNvGrpSpPr/>
            <p:nvPr/>
          </p:nvGrpSpPr>
          <p:grpSpPr>
            <a:xfrm>
              <a:off x="2369408" y="5341910"/>
              <a:ext cx="916095" cy="739090"/>
              <a:chOff x="3423170" y="5235767"/>
              <a:chExt cx="916095" cy="739090"/>
            </a:xfrm>
          </p:grpSpPr>
          <p:sp>
            <p:nvSpPr>
              <p:cNvPr id="1048" name="Rektangel 1047">
                <a:extLst>
                  <a:ext uri="{FF2B5EF4-FFF2-40B4-BE49-F238E27FC236}">
                    <a16:creationId xmlns:a16="http://schemas.microsoft.com/office/drawing/2014/main" id="{23A22E09-C645-4E18-AF8D-62FF4BCB7FC3}"/>
                  </a:ext>
                </a:extLst>
              </p:cNvPr>
              <p:cNvSpPr/>
              <p:nvPr/>
            </p:nvSpPr>
            <p:spPr>
              <a:xfrm>
                <a:off x="3868949" y="5660063"/>
                <a:ext cx="85862" cy="314794"/>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9" name="Ellipse 1048">
                <a:extLst>
                  <a:ext uri="{FF2B5EF4-FFF2-40B4-BE49-F238E27FC236}">
                    <a16:creationId xmlns:a16="http://schemas.microsoft.com/office/drawing/2014/main" id="{8C79606B-2A0D-44C1-9EE5-0CCFFB634D0A}"/>
                  </a:ext>
                </a:extLst>
              </p:cNvPr>
              <p:cNvSpPr/>
              <p:nvPr/>
            </p:nvSpPr>
            <p:spPr>
              <a:xfrm>
                <a:off x="3498316" y="5484938"/>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0" name="Ellipse 1049">
                <a:extLst>
                  <a:ext uri="{FF2B5EF4-FFF2-40B4-BE49-F238E27FC236}">
                    <a16:creationId xmlns:a16="http://schemas.microsoft.com/office/drawing/2014/main" id="{AEB2D2FD-0061-4697-BA5C-44D84019377D}"/>
                  </a:ext>
                </a:extLst>
              </p:cNvPr>
              <p:cNvSpPr/>
              <p:nvPr/>
            </p:nvSpPr>
            <p:spPr>
              <a:xfrm>
                <a:off x="3751934" y="5235767"/>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1" name="Ellipse 1050">
                <a:extLst>
                  <a:ext uri="{FF2B5EF4-FFF2-40B4-BE49-F238E27FC236}">
                    <a16:creationId xmlns:a16="http://schemas.microsoft.com/office/drawing/2014/main" id="{60D899D4-CD4C-4E87-A470-E35C3D85A89A}"/>
                  </a:ext>
                </a:extLst>
              </p:cNvPr>
              <p:cNvSpPr/>
              <p:nvPr/>
            </p:nvSpPr>
            <p:spPr>
              <a:xfrm>
                <a:off x="3423170" y="5319121"/>
                <a:ext cx="565580" cy="312704"/>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2" name="Ellipse 1051">
                <a:extLst>
                  <a:ext uri="{FF2B5EF4-FFF2-40B4-BE49-F238E27FC236}">
                    <a16:creationId xmlns:a16="http://schemas.microsoft.com/office/drawing/2014/main" id="{0CFBBE6E-76EA-4715-8CC6-A0F600A81BBF}"/>
                  </a:ext>
                </a:extLst>
              </p:cNvPr>
              <p:cNvSpPr/>
              <p:nvPr/>
            </p:nvSpPr>
            <p:spPr>
              <a:xfrm>
                <a:off x="3726414" y="5361563"/>
                <a:ext cx="442065" cy="39001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53" name="Ellipse 1052">
                <a:extLst>
                  <a:ext uri="{FF2B5EF4-FFF2-40B4-BE49-F238E27FC236}">
                    <a16:creationId xmlns:a16="http://schemas.microsoft.com/office/drawing/2014/main" id="{35C6225B-35D7-409D-878F-9C7DFA9FF5CE}"/>
                  </a:ext>
                </a:extLst>
              </p:cNvPr>
              <p:cNvSpPr/>
              <p:nvPr/>
            </p:nvSpPr>
            <p:spPr>
              <a:xfrm>
                <a:off x="3929526" y="5365816"/>
                <a:ext cx="409739" cy="31270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41" name="Gruppe 1040">
              <a:extLst>
                <a:ext uri="{FF2B5EF4-FFF2-40B4-BE49-F238E27FC236}">
                  <a16:creationId xmlns:a16="http://schemas.microsoft.com/office/drawing/2014/main" id="{CA410734-102A-463F-9F6F-AF66060D2891}"/>
                </a:ext>
              </a:extLst>
            </p:cNvPr>
            <p:cNvGrpSpPr/>
            <p:nvPr/>
          </p:nvGrpSpPr>
          <p:grpSpPr>
            <a:xfrm>
              <a:off x="7249387" y="5250602"/>
              <a:ext cx="916095" cy="739090"/>
              <a:chOff x="3423170" y="5235767"/>
              <a:chExt cx="916095" cy="739090"/>
            </a:xfrm>
          </p:grpSpPr>
          <p:sp>
            <p:nvSpPr>
              <p:cNvPr id="1042" name="Rektangel 1041">
                <a:extLst>
                  <a:ext uri="{FF2B5EF4-FFF2-40B4-BE49-F238E27FC236}">
                    <a16:creationId xmlns:a16="http://schemas.microsoft.com/office/drawing/2014/main" id="{07D3D8AA-358A-439D-872F-4E7CBFEF101E}"/>
                  </a:ext>
                </a:extLst>
              </p:cNvPr>
              <p:cNvSpPr/>
              <p:nvPr/>
            </p:nvSpPr>
            <p:spPr>
              <a:xfrm>
                <a:off x="3868949" y="5660063"/>
                <a:ext cx="85862" cy="314794"/>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3" name="Ellipse 1042">
                <a:extLst>
                  <a:ext uri="{FF2B5EF4-FFF2-40B4-BE49-F238E27FC236}">
                    <a16:creationId xmlns:a16="http://schemas.microsoft.com/office/drawing/2014/main" id="{BB0D9AF3-0565-402D-AE77-10EF1ACD000D}"/>
                  </a:ext>
                </a:extLst>
              </p:cNvPr>
              <p:cNvSpPr/>
              <p:nvPr/>
            </p:nvSpPr>
            <p:spPr>
              <a:xfrm>
                <a:off x="3498316" y="5484938"/>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4" name="Ellipse 1043">
                <a:extLst>
                  <a:ext uri="{FF2B5EF4-FFF2-40B4-BE49-F238E27FC236}">
                    <a16:creationId xmlns:a16="http://schemas.microsoft.com/office/drawing/2014/main" id="{F7A455CB-60C9-4CE4-A68F-CCB32C457863}"/>
                  </a:ext>
                </a:extLst>
              </p:cNvPr>
              <p:cNvSpPr/>
              <p:nvPr/>
            </p:nvSpPr>
            <p:spPr>
              <a:xfrm>
                <a:off x="3751934" y="5235767"/>
                <a:ext cx="442065" cy="312704"/>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5" name="Ellipse 1044">
                <a:extLst>
                  <a:ext uri="{FF2B5EF4-FFF2-40B4-BE49-F238E27FC236}">
                    <a16:creationId xmlns:a16="http://schemas.microsoft.com/office/drawing/2014/main" id="{CD92B167-A3E9-445B-91D0-48B7821154A9}"/>
                  </a:ext>
                </a:extLst>
              </p:cNvPr>
              <p:cNvSpPr/>
              <p:nvPr/>
            </p:nvSpPr>
            <p:spPr>
              <a:xfrm>
                <a:off x="3423170" y="5319121"/>
                <a:ext cx="565580" cy="312704"/>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6" name="Ellipse 1045">
                <a:extLst>
                  <a:ext uri="{FF2B5EF4-FFF2-40B4-BE49-F238E27FC236}">
                    <a16:creationId xmlns:a16="http://schemas.microsoft.com/office/drawing/2014/main" id="{7B7C16E5-424F-4719-B001-72E504B70711}"/>
                  </a:ext>
                </a:extLst>
              </p:cNvPr>
              <p:cNvSpPr/>
              <p:nvPr/>
            </p:nvSpPr>
            <p:spPr>
              <a:xfrm>
                <a:off x="3726414" y="5361563"/>
                <a:ext cx="442065" cy="390011"/>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47" name="Ellipse 1046">
                <a:extLst>
                  <a:ext uri="{FF2B5EF4-FFF2-40B4-BE49-F238E27FC236}">
                    <a16:creationId xmlns:a16="http://schemas.microsoft.com/office/drawing/2014/main" id="{936F6B0E-9449-40F2-987C-4620852FAE76}"/>
                  </a:ext>
                </a:extLst>
              </p:cNvPr>
              <p:cNvSpPr/>
              <p:nvPr/>
            </p:nvSpPr>
            <p:spPr>
              <a:xfrm>
                <a:off x="3929526" y="5365816"/>
                <a:ext cx="409739" cy="312704"/>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grpSp>
        <p:nvGrpSpPr>
          <p:cNvPr id="6" name="Gruppe 5">
            <a:extLst>
              <a:ext uri="{FF2B5EF4-FFF2-40B4-BE49-F238E27FC236}">
                <a16:creationId xmlns:a16="http://schemas.microsoft.com/office/drawing/2014/main" id="{6BCA60C5-A0DA-45E6-92AA-594E86D9D53B}"/>
              </a:ext>
            </a:extLst>
          </p:cNvPr>
          <p:cNvGrpSpPr/>
          <p:nvPr userDrawn="1"/>
        </p:nvGrpSpPr>
        <p:grpSpPr>
          <a:xfrm>
            <a:off x="10802625" y="5150324"/>
            <a:ext cx="658076" cy="644507"/>
            <a:chOff x="10762407" y="5102768"/>
            <a:chExt cx="703057" cy="663486"/>
          </a:xfrm>
        </p:grpSpPr>
        <p:sp>
          <p:nvSpPr>
            <p:cNvPr id="1553" name="Rektangel 1552">
              <a:extLst>
                <a:ext uri="{FF2B5EF4-FFF2-40B4-BE49-F238E27FC236}">
                  <a16:creationId xmlns:a16="http://schemas.microsoft.com/office/drawing/2014/main" id="{B1504988-E200-4B4C-B33B-06AC7024D017}"/>
                </a:ext>
              </a:extLst>
            </p:cNvPr>
            <p:cNvSpPr/>
            <p:nvPr userDrawn="1"/>
          </p:nvSpPr>
          <p:spPr>
            <a:xfrm flipH="1">
              <a:off x="11044233" y="5595856"/>
              <a:ext cx="99539" cy="170398"/>
            </a:xfrm>
            <a:prstGeom prst="rect">
              <a:avLst/>
            </a:prstGeom>
            <a:solidFill>
              <a:srgbClr val="604A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4" name="Ellipse 1553">
              <a:extLst>
                <a:ext uri="{FF2B5EF4-FFF2-40B4-BE49-F238E27FC236}">
                  <a16:creationId xmlns:a16="http://schemas.microsoft.com/office/drawing/2014/main" id="{A0702E9F-05C6-48F0-8DFD-8E3F1339A689}"/>
                </a:ext>
              </a:extLst>
            </p:cNvPr>
            <p:cNvSpPr/>
            <p:nvPr userDrawn="1"/>
          </p:nvSpPr>
          <p:spPr>
            <a:xfrm flipH="1">
              <a:off x="11081766" y="5326451"/>
              <a:ext cx="383698" cy="280717"/>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5" name="Ellipse 1554">
              <a:extLst>
                <a:ext uri="{FF2B5EF4-FFF2-40B4-BE49-F238E27FC236}">
                  <a16:creationId xmlns:a16="http://schemas.microsoft.com/office/drawing/2014/main" id="{BF72FC00-5A78-4EA1-8B66-555C990D75C2}"/>
                </a:ext>
              </a:extLst>
            </p:cNvPr>
            <p:cNvSpPr/>
            <p:nvPr userDrawn="1"/>
          </p:nvSpPr>
          <p:spPr>
            <a:xfrm flipH="1">
              <a:off x="10861634" y="5102768"/>
              <a:ext cx="383698" cy="280717"/>
            </a:xfrm>
            <a:prstGeom prst="ellipse">
              <a:avLst/>
            </a:prstGeom>
            <a:solidFill>
              <a:srgbClr val="3F5F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6" name="Ellipse 1555">
              <a:extLst>
                <a:ext uri="{FF2B5EF4-FFF2-40B4-BE49-F238E27FC236}">
                  <a16:creationId xmlns:a16="http://schemas.microsoft.com/office/drawing/2014/main" id="{22F16B8F-A1E0-41DD-B906-CF729ACBBDCF}"/>
                </a:ext>
              </a:extLst>
            </p:cNvPr>
            <p:cNvSpPr/>
            <p:nvPr userDrawn="1"/>
          </p:nvSpPr>
          <p:spPr>
            <a:xfrm flipH="1">
              <a:off x="10924515" y="5136031"/>
              <a:ext cx="490904" cy="280717"/>
            </a:xfrm>
            <a:prstGeom prst="ellipse">
              <a:avLst/>
            </a:prstGeom>
            <a:solidFill>
              <a:srgbClr val="3767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7" name="Ellipse 1556">
              <a:extLst>
                <a:ext uri="{FF2B5EF4-FFF2-40B4-BE49-F238E27FC236}">
                  <a16:creationId xmlns:a16="http://schemas.microsoft.com/office/drawing/2014/main" id="{D2AE1328-AB0B-4901-8132-3600E57D6EC5}"/>
                </a:ext>
              </a:extLst>
            </p:cNvPr>
            <p:cNvSpPr/>
            <p:nvPr userDrawn="1"/>
          </p:nvSpPr>
          <p:spPr>
            <a:xfrm flipH="1">
              <a:off x="10962046" y="5276085"/>
              <a:ext cx="383698" cy="350116"/>
            </a:xfrm>
            <a:prstGeom prst="ellipse">
              <a:avLst/>
            </a:prstGeom>
            <a:solidFill>
              <a:srgbClr val="2E6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58" name="Ellipse 1557">
              <a:extLst>
                <a:ext uri="{FF2B5EF4-FFF2-40B4-BE49-F238E27FC236}">
                  <a16:creationId xmlns:a16="http://schemas.microsoft.com/office/drawing/2014/main" id="{4CA26B34-D5F7-42DA-94F9-987FD19AFE90}"/>
                </a:ext>
              </a:extLst>
            </p:cNvPr>
            <p:cNvSpPr/>
            <p:nvPr userDrawn="1"/>
          </p:nvSpPr>
          <p:spPr>
            <a:xfrm flipH="1">
              <a:off x="10762407" y="5293027"/>
              <a:ext cx="355641" cy="280717"/>
            </a:xfrm>
            <a:prstGeom prst="ellipse">
              <a:avLst/>
            </a:prstGeom>
            <a:solidFill>
              <a:srgbClr val="3D6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587" name="Rektangel 586">
            <a:extLst>
              <a:ext uri="{FF2B5EF4-FFF2-40B4-BE49-F238E27FC236}">
                <a16:creationId xmlns:a16="http://schemas.microsoft.com/office/drawing/2014/main" id="{BEE52297-4F16-427B-84BC-76F8CB7A0F94}"/>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588" name="Pladsholder til tekst 5">
            <a:extLst>
              <a:ext uri="{FF2B5EF4-FFF2-40B4-BE49-F238E27FC236}">
                <a16:creationId xmlns:a16="http://schemas.microsoft.com/office/drawing/2014/main" id="{24517D3E-8F93-40BE-830C-E05629A73FD4}"/>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Tree>
    <p:extLst>
      <p:ext uri="{BB962C8B-B14F-4D97-AF65-F5344CB8AC3E}">
        <p14:creationId xmlns:p14="http://schemas.microsoft.com/office/powerpoint/2010/main" val="2373526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rederiksberg 2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5" name="Rektangel 124">
            <a:extLst>
              <a:ext uri="{FF2B5EF4-FFF2-40B4-BE49-F238E27FC236}">
                <a16:creationId xmlns:a16="http://schemas.microsoft.com/office/drawing/2014/main" id="{7B398603-DD18-4A94-AC46-5C76B75BABC7}"/>
              </a:ext>
            </a:extLst>
          </p:cNvPr>
          <p:cNvSpPr/>
          <p:nvPr userDrawn="1"/>
        </p:nvSpPr>
        <p:spPr>
          <a:xfrm>
            <a:off x="8373626" y="4164070"/>
            <a:ext cx="945815" cy="1331912"/>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6" name="Rektangel 245">
            <a:extLst>
              <a:ext uri="{FF2B5EF4-FFF2-40B4-BE49-F238E27FC236}">
                <a16:creationId xmlns:a16="http://schemas.microsoft.com/office/drawing/2014/main" id="{3D351234-FBA0-44E8-83A7-3D596FC40969}"/>
              </a:ext>
            </a:extLst>
          </p:cNvPr>
          <p:cNvSpPr/>
          <p:nvPr userDrawn="1"/>
        </p:nvSpPr>
        <p:spPr>
          <a:xfrm>
            <a:off x="9042828" y="3836241"/>
            <a:ext cx="108427" cy="218194"/>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88" name="Rektangel 387">
            <a:extLst>
              <a:ext uri="{FF2B5EF4-FFF2-40B4-BE49-F238E27FC236}">
                <a16:creationId xmlns:a16="http://schemas.microsoft.com/office/drawing/2014/main" id="{A6B44A22-3509-4442-9BB4-715149EE82F4}"/>
              </a:ext>
            </a:extLst>
          </p:cNvPr>
          <p:cNvSpPr/>
          <p:nvPr userDrawn="1"/>
        </p:nvSpPr>
        <p:spPr>
          <a:xfrm>
            <a:off x="9029517" y="3794530"/>
            <a:ext cx="135048" cy="45719"/>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6" name="Ligebenet trapez 165">
            <a:extLst>
              <a:ext uri="{FF2B5EF4-FFF2-40B4-BE49-F238E27FC236}">
                <a16:creationId xmlns:a16="http://schemas.microsoft.com/office/drawing/2014/main" id="{54D76662-1916-47DA-8C37-39DA0E99BC31}"/>
              </a:ext>
            </a:extLst>
          </p:cNvPr>
          <p:cNvSpPr/>
          <p:nvPr userDrawn="1"/>
        </p:nvSpPr>
        <p:spPr>
          <a:xfrm>
            <a:off x="8190479" y="3924819"/>
            <a:ext cx="1312109" cy="301927"/>
          </a:xfrm>
          <a:prstGeom prst="trapezoid">
            <a:avLst>
              <a:gd name="adj" fmla="val 99229"/>
            </a:avLst>
          </a:prstGeom>
          <a:gradFill>
            <a:gsLst>
              <a:gs pos="5800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0" name="Gruppe 29">
            <a:extLst>
              <a:ext uri="{FF2B5EF4-FFF2-40B4-BE49-F238E27FC236}">
                <a16:creationId xmlns:a16="http://schemas.microsoft.com/office/drawing/2014/main" id="{2CF35544-BECF-4CE1-B255-AF7DA3AAE046}"/>
              </a:ext>
            </a:extLst>
          </p:cNvPr>
          <p:cNvGrpSpPr/>
          <p:nvPr userDrawn="1"/>
        </p:nvGrpSpPr>
        <p:grpSpPr>
          <a:xfrm>
            <a:off x="8421584" y="4253710"/>
            <a:ext cx="99577" cy="158629"/>
            <a:chOff x="8421584" y="4256885"/>
            <a:chExt cx="99577" cy="158629"/>
          </a:xfrm>
        </p:grpSpPr>
        <p:sp>
          <p:nvSpPr>
            <p:cNvPr id="551" name="Rektangel 550">
              <a:extLst>
                <a:ext uri="{FF2B5EF4-FFF2-40B4-BE49-F238E27FC236}">
                  <a16:creationId xmlns:a16="http://schemas.microsoft.com/office/drawing/2014/main" id="{B9D2D379-C222-4F4C-A991-5283A8150378}"/>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2" name="Rektangel 551">
              <a:extLst>
                <a:ext uri="{FF2B5EF4-FFF2-40B4-BE49-F238E27FC236}">
                  <a16:creationId xmlns:a16="http://schemas.microsoft.com/office/drawing/2014/main" id="{45B4894F-8191-4768-8EED-14FDE0CA49F3}"/>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3" name="Rektangel 552">
              <a:extLst>
                <a:ext uri="{FF2B5EF4-FFF2-40B4-BE49-F238E27FC236}">
                  <a16:creationId xmlns:a16="http://schemas.microsoft.com/office/drawing/2014/main" id="{B0E13E2B-33E5-450D-8139-E61210A5C874}"/>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4" name="Rektangel 553">
              <a:extLst>
                <a:ext uri="{FF2B5EF4-FFF2-40B4-BE49-F238E27FC236}">
                  <a16:creationId xmlns:a16="http://schemas.microsoft.com/office/drawing/2014/main" id="{8A0E2588-FB73-4E64-A33D-F180E2A32BC6}"/>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67" name="Gruppe 566">
            <a:extLst>
              <a:ext uri="{FF2B5EF4-FFF2-40B4-BE49-F238E27FC236}">
                <a16:creationId xmlns:a16="http://schemas.microsoft.com/office/drawing/2014/main" id="{318E7142-9F15-4FCA-87C5-DDBA164C827B}"/>
              </a:ext>
            </a:extLst>
          </p:cNvPr>
          <p:cNvGrpSpPr/>
          <p:nvPr userDrawn="1"/>
        </p:nvGrpSpPr>
        <p:grpSpPr>
          <a:xfrm>
            <a:off x="8607598" y="4253710"/>
            <a:ext cx="99577" cy="158629"/>
            <a:chOff x="8421584" y="4256885"/>
            <a:chExt cx="99577" cy="158629"/>
          </a:xfrm>
        </p:grpSpPr>
        <p:sp>
          <p:nvSpPr>
            <p:cNvPr id="568" name="Rektangel 567">
              <a:extLst>
                <a:ext uri="{FF2B5EF4-FFF2-40B4-BE49-F238E27FC236}">
                  <a16:creationId xmlns:a16="http://schemas.microsoft.com/office/drawing/2014/main" id="{99C85C6C-435B-45D0-9CF4-D3387769052C}"/>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69" name="Rektangel 568">
              <a:extLst>
                <a:ext uri="{FF2B5EF4-FFF2-40B4-BE49-F238E27FC236}">
                  <a16:creationId xmlns:a16="http://schemas.microsoft.com/office/drawing/2014/main" id="{5DE4E477-DDBA-45AD-A876-5D92DAA4CC4D}"/>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0" name="Rektangel 569">
              <a:extLst>
                <a:ext uri="{FF2B5EF4-FFF2-40B4-BE49-F238E27FC236}">
                  <a16:creationId xmlns:a16="http://schemas.microsoft.com/office/drawing/2014/main" id="{159E164D-15E6-4047-8A58-FCBCEB6A03C3}"/>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1" name="Rektangel 570">
              <a:extLst>
                <a:ext uri="{FF2B5EF4-FFF2-40B4-BE49-F238E27FC236}">
                  <a16:creationId xmlns:a16="http://schemas.microsoft.com/office/drawing/2014/main" id="{20215E03-DC00-4F2C-BF11-972DD3AEB339}"/>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72" name="Gruppe 571">
            <a:extLst>
              <a:ext uri="{FF2B5EF4-FFF2-40B4-BE49-F238E27FC236}">
                <a16:creationId xmlns:a16="http://schemas.microsoft.com/office/drawing/2014/main" id="{837E1CF0-5D08-4BA9-AB48-849B3A17A897}"/>
              </a:ext>
            </a:extLst>
          </p:cNvPr>
          <p:cNvGrpSpPr/>
          <p:nvPr userDrawn="1"/>
        </p:nvGrpSpPr>
        <p:grpSpPr>
          <a:xfrm>
            <a:off x="8793612" y="4253710"/>
            <a:ext cx="99577" cy="158629"/>
            <a:chOff x="8421584" y="4256885"/>
            <a:chExt cx="99577" cy="158629"/>
          </a:xfrm>
        </p:grpSpPr>
        <p:sp>
          <p:nvSpPr>
            <p:cNvPr id="573" name="Rektangel 572">
              <a:extLst>
                <a:ext uri="{FF2B5EF4-FFF2-40B4-BE49-F238E27FC236}">
                  <a16:creationId xmlns:a16="http://schemas.microsoft.com/office/drawing/2014/main" id="{2514C702-D732-4E5F-819F-B958301C961D}"/>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4" name="Rektangel 573">
              <a:extLst>
                <a:ext uri="{FF2B5EF4-FFF2-40B4-BE49-F238E27FC236}">
                  <a16:creationId xmlns:a16="http://schemas.microsoft.com/office/drawing/2014/main" id="{771C0CA7-CA83-4691-9065-F1AAB5B3AADB}"/>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5" name="Rektangel 574">
              <a:extLst>
                <a:ext uri="{FF2B5EF4-FFF2-40B4-BE49-F238E27FC236}">
                  <a16:creationId xmlns:a16="http://schemas.microsoft.com/office/drawing/2014/main" id="{36810F7D-E652-4EBA-B436-6FB74654618A}"/>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6" name="Rektangel 575">
              <a:extLst>
                <a:ext uri="{FF2B5EF4-FFF2-40B4-BE49-F238E27FC236}">
                  <a16:creationId xmlns:a16="http://schemas.microsoft.com/office/drawing/2014/main" id="{E8EDE6F3-3E8E-4DE4-9270-32B448C7F5E8}"/>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77" name="Gruppe 576">
            <a:extLst>
              <a:ext uri="{FF2B5EF4-FFF2-40B4-BE49-F238E27FC236}">
                <a16:creationId xmlns:a16="http://schemas.microsoft.com/office/drawing/2014/main" id="{930C2FD3-1BD8-43B0-8E9E-40CAD263678C}"/>
              </a:ext>
            </a:extLst>
          </p:cNvPr>
          <p:cNvGrpSpPr/>
          <p:nvPr userDrawn="1"/>
        </p:nvGrpSpPr>
        <p:grpSpPr>
          <a:xfrm>
            <a:off x="8979626" y="4253710"/>
            <a:ext cx="99577" cy="158629"/>
            <a:chOff x="8421584" y="4256885"/>
            <a:chExt cx="99577" cy="158629"/>
          </a:xfrm>
        </p:grpSpPr>
        <p:sp>
          <p:nvSpPr>
            <p:cNvPr id="578" name="Rektangel 577">
              <a:extLst>
                <a:ext uri="{FF2B5EF4-FFF2-40B4-BE49-F238E27FC236}">
                  <a16:creationId xmlns:a16="http://schemas.microsoft.com/office/drawing/2014/main" id="{EDA191C4-9EF9-4FE2-A0C1-7C2CC65681CC}"/>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9" name="Rektangel 578">
              <a:extLst>
                <a:ext uri="{FF2B5EF4-FFF2-40B4-BE49-F238E27FC236}">
                  <a16:creationId xmlns:a16="http://schemas.microsoft.com/office/drawing/2014/main" id="{F973B453-6DAE-423F-8689-4EAB5996B427}"/>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0" name="Rektangel 579">
              <a:extLst>
                <a:ext uri="{FF2B5EF4-FFF2-40B4-BE49-F238E27FC236}">
                  <a16:creationId xmlns:a16="http://schemas.microsoft.com/office/drawing/2014/main" id="{5C46A54F-8C54-46CE-84B7-91158174C3E4}"/>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1" name="Rektangel 580">
              <a:extLst>
                <a:ext uri="{FF2B5EF4-FFF2-40B4-BE49-F238E27FC236}">
                  <a16:creationId xmlns:a16="http://schemas.microsoft.com/office/drawing/2014/main" id="{266C41D2-BABE-44E4-A7C9-6EA50977A3FE}"/>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82" name="Gruppe 581">
            <a:extLst>
              <a:ext uri="{FF2B5EF4-FFF2-40B4-BE49-F238E27FC236}">
                <a16:creationId xmlns:a16="http://schemas.microsoft.com/office/drawing/2014/main" id="{8C5B1DA6-52A3-4F36-BA75-F58D7BED329F}"/>
              </a:ext>
            </a:extLst>
          </p:cNvPr>
          <p:cNvGrpSpPr/>
          <p:nvPr userDrawn="1"/>
        </p:nvGrpSpPr>
        <p:grpSpPr>
          <a:xfrm>
            <a:off x="9165640" y="4253710"/>
            <a:ext cx="99577" cy="158629"/>
            <a:chOff x="8421584" y="4256885"/>
            <a:chExt cx="99577" cy="158629"/>
          </a:xfrm>
        </p:grpSpPr>
        <p:sp>
          <p:nvSpPr>
            <p:cNvPr id="583" name="Rektangel 582">
              <a:extLst>
                <a:ext uri="{FF2B5EF4-FFF2-40B4-BE49-F238E27FC236}">
                  <a16:creationId xmlns:a16="http://schemas.microsoft.com/office/drawing/2014/main" id="{E030EBCD-2476-48E2-BD47-4552FFA3D4BB}"/>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4" name="Rektangel 583">
              <a:extLst>
                <a:ext uri="{FF2B5EF4-FFF2-40B4-BE49-F238E27FC236}">
                  <a16:creationId xmlns:a16="http://schemas.microsoft.com/office/drawing/2014/main" id="{2B380582-CC04-4854-8E1A-4868306A53CA}"/>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5" name="Rektangel 584">
              <a:extLst>
                <a:ext uri="{FF2B5EF4-FFF2-40B4-BE49-F238E27FC236}">
                  <a16:creationId xmlns:a16="http://schemas.microsoft.com/office/drawing/2014/main" id="{24B911B9-0622-4605-AD00-7EB898F789B7}"/>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6" name="Rektangel 585">
              <a:extLst>
                <a:ext uri="{FF2B5EF4-FFF2-40B4-BE49-F238E27FC236}">
                  <a16:creationId xmlns:a16="http://schemas.microsoft.com/office/drawing/2014/main" id="{67F42BBB-4522-41AE-B326-F56243CDFFFC}"/>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549" name="Rektangel 548">
            <a:extLst>
              <a:ext uri="{FF2B5EF4-FFF2-40B4-BE49-F238E27FC236}">
                <a16:creationId xmlns:a16="http://schemas.microsoft.com/office/drawing/2014/main" id="{A1C91856-739F-4D3C-8419-67FA1B424DDD}"/>
              </a:ext>
            </a:extLst>
          </p:cNvPr>
          <p:cNvSpPr/>
          <p:nvPr userDrawn="1"/>
        </p:nvSpPr>
        <p:spPr>
          <a:xfrm>
            <a:off x="6575499" y="3549037"/>
            <a:ext cx="108427" cy="218194"/>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0" name="Rektangel 549">
            <a:extLst>
              <a:ext uri="{FF2B5EF4-FFF2-40B4-BE49-F238E27FC236}">
                <a16:creationId xmlns:a16="http://schemas.microsoft.com/office/drawing/2014/main" id="{2B9DACA1-77E1-4391-A0F3-D410B9BB6BB5}"/>
              </a:ext>
            </a:extLst>
          </p:cNvPr>
          <p:cNvSpPr/>
          <p:nvPr userDrawn="1"/>
        </p:nvSpPr>
        <p:spPr>
          <a:xfrm>
            <a:off x="6562188" y="3507326"/>
            <a:ext cx="135048" cy="45719"/>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42" name="Gruppe 341">
            <a:extLst>
              <a:ext uri="{FF2B5EF4-FFF2-40B4-BE49-F238E27FC236}">
                <a16:creationId xmlns:a16="http://schemas.microsoft.com/office/drawing/2014/main" id="{06C8AF43-7A7A-462C-AFF8-6F5C0C0A74D3}"/>
              </a:ext>
            </a:extLst>
          </p:cNvPr>
          <p:cNvGrpSpPr>
            <a:grpSpLocks noChangeAspect="1"/>
          </p:cNvGrpSpPr>
          <p:nvPr userDrawn="1"/>
        </p:nvGrpSpPr>
        <p:grpSpPr>
          <a:xfrm flipH="1">
            <a:off x="9330607" y="2202877"/>
            <a:ext cx="1892210" cy="693435"/>
            <a:chOff x="7698172" y="1860827"/>
            <a:chExt cx="2046398" cy="794493"/>
          </a:xfrm>
        </p:grpSpPr>
        <p:sp>
          <p:nvSpPr>
            <p:cNvPr id="343" name="Ellipse 342">
              <a:extLst>
                <a:ext uri="{FF2B5EF4-FFF2-40B4-BE49-F238E27FC236}">
                  <a16:creationId xmlns:a16="http://schemas.microsoft.com/office/drawing/2014/main" id="{5D89502A-E2F7-47AC-BBD5-C671C38D3AF6}"/>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4" name="Ellipse 343">
              <a:extLst>
                <a:ext uri="{FF2B5EF4-FFF2-40B4-BE49-F238E27FC236}">
                  <a16:creationId xmlns:a16="http://schemas.microsoft.com/office/drawing/2014/main" id="{94B00F50-3ED5-4777-9B1C-C3A6A2783AC2}"/>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5" name="Ellipse 344">
              <a:extLst>
                <a:ext uri="{FF2B5EF4-FFF2-40B4-BE49-F238E27FC236}">
                  <a16:creationId xmlns:a16="http://schemas.microsoft.com/office/drawing/2014/main" id="{7C05C1BE-6D89-4988-A0EC-C89B3EC00B29}"/>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6" name="Ellipse 345">
              <a:extLst>
                <a:ext uri="{FF2B5EF4-FFF2-40B4-BE49-F238E27FC236}">
                  <a16:creationId xmlns:a16="http://schemas.microsoft.com/office/drawing/2014/main" id="{7F546B39-8E59-4029-BB56-5E4719C0595F}"/>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7" name="Ellipse 346">
              <a:extLst>
                <a:ext uri="{FF2B5EF4-FFF2-40B4-BE49-F238E27FC236}">
                  <a16:creationId xmlns:a16="http://schemas.microsoft.com/office/drawing/2014/main" id="{28074721-66C7-40F9-9BD1-EEB0285B1AFC}"/>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8" name="Ellipse 347">
              <a:extLst>
                <a:ext uri="{FF2B5EF4-FFF2-40B4-BE49-F238E27FC236}">
                  <a16:creationId xmlns:a16="http://schemas.microsoft.com/office/drawing/2014/main" id="{DD495963-4432-4EDC-9CFD-4F35F46D2ED8}"/>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49" name="Gruppe 348">
            <a:extLst>
              <a:ext uri="{FF2B5EF4-FFF2-40B4-BE49-F238E27FC236}">
                <a16:creationId xmlns:a16="http://schemas.microsoft.com/office/drawing/2014/main" id="{3D83FD06-EDA1-480C-93D6-C80612131DE7}"/>
              </a:ext>
            </a:extLst>
          </p:cNvPr>
          <p:cNvGrpSpPr/>
          <p:nvPr userDrawn="1"/>
        </p:nvGrpSpPr>
        <p:grpSpPr>
          <a:xfrm>
            <a:off x="6270980" y="1977069"/>
            <a:ext cx="2046398" cy="794493"/>
            <a:chOff x="6270980" y="1977069"/>
            <a:chExt cx="2046398" cy="794493"/>
          </a:xfrm>
        </p:grpSpPr>
        <p:sp>
          <p:nvSpPr>
            <p:cNvPr id="350" name="Ellipse 349">
              <a:extLst>
                <a:ext uri="{FF2B5EF4-FFF2-40B4-BE49-F238E27FC236}">
                  <a16:creationId xmlns:a16="http://schemas.microsoft.com/office/drawing/2014/main" id="{8DD86FD0-9F2C-4578-9EDB-7C57A76014F9}"/>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1" name="Ellipse 350">
              <a:extLst>
                <a:ext uri="{FF2B5EF4-FFF2-40B4-BE49-F238E27FC236}">
                  <a16:creationId xmlns:a16="http://schemas.microsoft.com/office/drawing/2014/main" id="{A514AB74-0AEE-4DDF-B9B6-84A67101C5AF}"/>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2" name="Ellipse 351">
              <a:extLst>
                <a:ext uri="{FF2B5EF4-FFF2-40B4-BE49-F238E27FC236}">
                  <a16:creationId xmlns:a16="http://schemas.microsoft.com/office/drawing/2014/main" id="{B07A2B44-C3B4-45DA-9A0D-3451DE8CDE29}"/>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3" name="Ellipse 352">
              <a:extLst>
                <a:ext uri="{FF2B5EF4-FFF2-40B4-BE49-F238E27FC236}">
                  <a16:creationId xmlns:a16="http://schemas.microsoft.com/office/drawing/2014/main" id="{2C22B975-E072-44BF-9848-70F15BFCFD72}"/>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4" name="Ellipse 353">
              <a:extLst>
                <a:ext uri="{FF2B5EF4-FFF2-40B4-BE49-F238E27FC236}">
                  <a16:creationId xmlns:a16="http://schemas.microsoft.com/office/drawing/2014/main" id="{59641F3D-D124-4631-91D5-BF418A153602}"/>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5" name="Ellipse 354">
              <a:extLst>
                <a:ext uri="{FF2B5EF4-FFF2-40B4-BE49-F238E27FC236}">
                  <a16:creationId xmlns:a16="http://schemas.microsoft.com/office/drawing/2014/main" id="{811B51A4-57AE-4E21-AAF4-9B83A340D6EB}"/>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1" name="Gruppe 20">
            <a:extLst>
              <a:ext uri="{FF2B5EF4-FFF2-40B4-BE49-F238E27FC236}">
                <a16:creationId xmlns:a16="http://schemas.microsoft.com/office/drawing/2014/main" id="{1774DC92-E294-49CB-9C90-2955E689F3F2}"/>
              </a:ext>
            </a:extLst>
          </p:cNvPr>
          <p:cNvGrpSpPr/>
          <p:nvPr userDrawn="1"/>
        </p:nvGrpSpPr>
        <p:grpSpPr>
          <a:xfrm>
            <a:off x="10306154" y="3089866"/>
            <a:ext cx="636481" cy="1224368"/>
            <a:chOff x="10306154" y="3089866"/>
            <a:chExt cx="636481" cy="1224368"/>
          </a:xfrm>
          <a:solidFill>
            <a:schemeClr val="accent4">
              <a:lumMod val="75000"/>
            </a:schemeClr>
          </a:solidFill>
        </p:grpSpPr>
        <p:sp>
          <p:nvSpPr>
            <p:cNvPr id="11" name="Rektangel 10">
              <a:extLst>
                <a:ext uri="{FF2B5EF4-FFF2-40B4-BE49-F238E27FC236}">
                  <a16:creationId xmlns:a16="http://schemas.microsoft.com/office/drawing/2014/main" id="{68AF03FF-461D-4A8F-8C1E-2028870C87F2}"/>
                </a:ext>
              </a:extLst>
            </p:cNvPr>
            <p:cNvSpPr/>
            <p:nvPr userDrawn="1"/>
          </p:nvSpPr>
          <p:spPr>
            <a:xfrm>
              <a:off x="10533563" y="3748643"/>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5" name="Rektangel 324">
              <a:extLst>
                <a:ext uri="{FF2B5EF4-FFF2-40B4-BE49-F238E27FC236}">
                  <a16:creationId xmlns:a16="http://schemas.microsoft.com/office/drawing/2014/main" id="{9811A366-2F57-4588-9F00-3555F05E313C}"/>
                </a:ext>
              </a:extLst>
            </p:cNvPr>
            <p:cNvSpPr/>
            <p:nvPr userDrawn="1"/>
          </p:nvSpPr>
          <p:spPr>
            <a:xfrm>
              <a:off x="10533563" y="3579667"/>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6" name="Rektangel 325">
              <a:extLst>
                <a:ext uri="{FF2B5EF4-FFF2-40B4-BE49-F238E27FC236}">
                  <a16:creationId xmlns:a16="http://schemas.microsoft.com/office/drawing/2014/main" id="{734AF6BD-B875-4028-968D-A4508625B25C}"/>
                </a:ext>
              </a:extLst>
            </p:cNvPr>
            <p:cNvSpPr/>
            <p:nvPr userDrawn="1"/>
          </p:nvSpPr>
          <p:spPr>
            <a:xfrm>
              <a:off x="10533563" y="3410690"/>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7" name="Ligebenet trapez 326">
              <a:extLst>
                <a:ext uri="{FF2B5EF4-FFF2-40B4-BE49-F238E27FC236}">
                  <a16:creationId xmlns:a16="http://schemas.microsoft.com/office/drawing/2014/main" id="{354B443D-4808-472A-8D7B-06267986C95D}"/>
                </a:ext>
              </a:extLst>
            </p:cNvPr>
            <p:cNvSpPr/>
            <p:nvPr userDrawn="1"/>
          </p:nvSpPr>
          <p:spPr>
            <a:xfrm>
              <a:off x="10406044" y="3089866"/>
              <a:ext cx="418320" cy="76264"/>
            </a:xfrm>
            <a:prstGeom prst="trapezoid">
              <a:avLst>
                <a:gd name="adj" fmla="val 992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8" name="Ligebenet trapez 327">
              <a:extLst>
                <a:ext uri="{FF2B5EF4-FFF2-40B4-BE49-F238E27FC236}">
                  <a16:creationId xmlns:a16="http://schemas.microsoft.com/office/drawing/2014/main" id="{5D0027D1-8814-485E-B62A-3599E0E7142B}"/>
                </a:ext>
              </a:extLst>
            </p:cNvPr>
            <p:cNvSpPr/>
            <p:nvPr userDrawn="1"/>
          </p:nvSpPr>
          <p:spPr>
            <a:xfrm flipV="1">
              <a:off x="10406044" y="3327567"/>
              <a:ext cx="418320" cy="76264"/>
            </a:xfrm>
            <a:prstGeom prst="trapezoid">
              <a:avLst>
                <a:gd name="adj" fmla="val 992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9" name="Rektangel 328">
              <a:extLst>
                <a:ext uri="{FF2B5EF4-FFF2-40B4-BE49-F238E27FC236}">
                  <a16:creationId xmlns:a16="http://schemas.microsoft.com/office/drawing/2014/main" id="{8C12977C-8109-444D-A099-F83DD3A8CFDB}"/>
                </a:ext>
              </a:extLst>
            </p:cNvPr>
            <p:cNvSpPr/>
            <p:nvPr userDrawn="1"/>
          </p:nvSpPr>
          <p:spPr>
            <a:xfrm>
              <a:off x="10533563" y="3172989"/>
              <a:ext cx="163283" cy="147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2" name="Rektangel: øverste hjørner afrundet 331">
              <a:extLst>
                <a:ext uri="{FF2B5EF4-FFF2-40B4-BE49-F238E27FC236}">
                  <a16:creationId xmlns:a16="http://schemas.microsoft.com/office/drawing/2014/main" id="{126E0E10-E46C-49E0-BF30-B4D78BD6A456}"/>
                </a:ext>
              </a:extLst>
            </p:cNvPr>
            <p:cNvSpPr/>
            <p:nvPr userDrawn="1"/>
          </p:nvSpPr>
          <p:spPr>
            <a:xfrm>
              <a:off x="10351717" y="4088582"/>
              <a:ext cx="531872" cy="108688"/>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6" name="Lige forbindelse 15">
              <a:extLst>
                <a:ext uri="{FF2B5EF4-FFF2-40B4-BE49-F238E27FC236}">
                  <a16:creationId xmlns:a16="http://schemas.microsoft.com/office/drawing/2014/main" id="{1F7472D5-31D2-40E4-943F-90722F9C13BB}"/>
                </a:ext>
              </a:extLst>
            </p:cNvPr>
            <p:cNvCxnSpPr>
              <a:cxnSpLocks/>
            </p:cNvCxnSpPr>
            <p:nvPr userDrawn="1"/>
          </p:nvCxnSpPr>
          <p:spPr>
            <a:xfrm>
              <a:off x="10418744" y="3162955"/>
              <a:ext cx="0" cy="164167"/>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Lige forbindelse 332">
              <a:extLst>
                <a:ext uri="{FF2B5EF4-FFF2-40B4-BE49-F238E27FC236}">
                  <a16:creationId xmlns:a16="http://schemas.microsoft.com/office/drawing/2014/main" id="{38B5409E-CE1B-4622-90C8-DCC7901FA862}"/>
                </a:ext>
              </a:extLst>
            </p:cNvPr>
            <p:cNvCxnSpPr>
              <a:cxnSpLocks/>
            </p:cNvCxnSpPr>
            <p:nvPr userDrawn="1"/>
          </p:nvCxnSpPr>
          <p:spPr>
            <a:xfrm>
              <a:off x="10809680" y="3162955"/>
              <a:ext cx="0" cy="164167"/>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34" name="Rektangel 333">
              <a:extLst>
                <a:ext uri="{FF2B5EF4-FFF2-40B4-BE49-F238E27FC236}">
                  <a16:creationId xmlns:a16="http://schemas.microsoft.com/office/drawing/2014/main" id="{EF1806F3-6E67-4960-915A-348E0ED0C7B6}"/>
                </a:ext>
              </a:extLst>
            </p:cNvPr>
            <p:cNvSpPr/>
            <p:nvPr userDrawn="1"/>
          </p:nvSpPr>
          <p:spPr>
            <a:xfrm>
              <a:off x="10533563" y="3919146"/>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335" name="Lige forbindelse 334">
              <a:extLst>
                <a:ext uri="{FF2B5EF4-FFF2-40B4-BE49-F238E27FC236}">
                  <a16:creationId xmlns:a16="http://schemas.microsoft.com/office/drawing/2014/main" id="{1AB054AB-07D5-4754-B87D-3B6391EBDA5A}"/>
                </a:ext>
              </a:extLst>
            </p:cNvPr>
            <p:cNvCxnSpPr>
              <a:cxnSpLocks/>
            </p:cNvCxnSpPr>
            <p:nvPr userDrawn="1"/>
          </p:nvCxnSpPr>
          <p:spPr>
            <a:xfrm rot="2100000">
              <a:off x="10451672" y="3832002"/>
              <a:ext cx="0" cy="324000"/>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Lige forbindelse 336">
              <a:extLst>
                <a:ext uri="{FF2B5EF4-FFF2-40B4-BE49-F238E27FC236}">
                  <a16:creationId xmlns:a16="http://schemas.microsoft.com/office/drawing/2014/main" id="{FCAA2DB7-9589-4F6C-A122-791DF411963E}"/>
                </a:ext>
              </a:extLst>
            </p:cNvPr>
            <p:cNvCxnSpPr>
              <a:cxnSpLocks/>
            </p:cNvCxnSpPr>
            <p:nvPr userDrawn="1"/>
          </p:nvCxnSpPr>
          <p:spPr>
            <a:xfrm rot="19500000" flipH="1">
              <a:off x="10783678" y="3832000"/>
              <a:ext cx="0" cy="324000"/>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38" name="Rektangel: øverste hjørner afrundet 337">
              <a:extLst>
                <a:ext uri="{FF2B5EF4-FFF2-40B4-BE49-F238E27FC236}">
                  <a16:creationId xmlns:a16="http://schemas.microsoft.com/office/drawing/2014/main" id="{56FFCA39-BFA9-4F46-9C30-AFFED85AC7E0}"/>
                </a:ext>
              </a:extLst>
            </p:cNvPr>
            <p:cNvSpPr/>
            <p:nvPr userDrawn="1"/>
          </p:nvSpPr>
          <p:spPr>
            <a:xfrm>
              <a:off x="10306154" y="4205546"/>
              <a:ext cx="636481" cy="108688"/>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9" name="Rektangel 338">
              <a:extLst>
                <a:ext uri="{FF2B5EF4-FFF2-40B4-BE49-F238E27FC236}">
                  <a16:creationId xmlns:a16="http://schemas.microsoft.com/office/drawing/2014/main" id="{7894008A-7823-4AB5-AD53-36F5082E8272}"/>
                </a:ext>
              </a:extLst>
            </p:cNvPr>
            <p:cNvSpPr/>
            <p:nvPr userDrawn="1"/>
          </p:nvSpPr>
          <p:spPr>
            <a:xfrm>
              <a:off x="10533563" y="4112431"/>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12" name="Gruppe 311">
            <a:extLst>
              <a:ext uri="{FF2B5EF4-FFF2-40B4-BE49-F238E27FC236}">
                <a16:creationId xmlns:a16="http://schemas.microsoft.com/office/drawing/2014/main" id="{A1487348-C29D-4D67-9AF0-8CC5A000AD0F}"/>
              </a:ext>
            </a:extLst>
          </p:cNvPr>
          <p:cNvGrpSpPr/>
          <p:nvPr userDrawn="1"/>
        </p:nvGrpSpPr>
        <p:grpSpPr>
          <a:xfrm flipH="1">
            <a:off x="10675190" y="3653750"/>
            <a:ext cx="754844" cy="756518"/>
            <a:chOff x="5963869" y="5072627"/>
            <a:chExt cx="830528" cy="1085187"/>
          </a:xfrm>
          <a:solidFill>
            <a:schemeClr val="accent4"/>
          </a:solidFill>
        </p:grpSpPr>
        <p:grpSp>
          <p:nvGrpSpPr>
            <p:cNvPr id="313" name="Gruppe 312">
              <a:extLst>
                <a:ext uri="{FF2B5EF4-FFF2-40B4-BE49-F238E27FC236}">
                  <a16:creationId xmlns:a16="http://schemas.microsoft.com/office/drawing/2014/main" id="{601A005A-2546-40CD-911A-5AE284C09620}"/>
                </a:ext>
              </a:extLst>
            </p:cNvPr>
            <p:cNvGrpSpPr/>
            <p:nvPr userDrawn="1"/>
          </p:nvGrpSpPr>
          <p:grpSpPr>
            <a:xfrm>
              <a:off x="5963869" y="5072627"/>
              <a:ext cx="830528" cy="1085187"/>
              <a:chOff x="6528663" y="5014275"/>
              <a:chExt cx="830528" cy="1085187"/>
            </a:xfrm>
            <a:grpFill/>
          </p:grpSpPr>
          <p:sp>
            <p:nvSpPr>
              <p:cNvPr id="315" name="Rektangel 314">
                <a:extLst>
                  <a:ext uri="{FF2B5EF4-FFF2-40B4-BE49-F238E27FC236}">
                    <a16:creationId xmlns:a16="http://schemas.microsoft.com/office/drawing/2014/main" id="{E124597B-97EE-47A2-ACA8-6AA70DFA43B2}"/>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6" name="Ellipse 315">
                <a:extLst>
                  <a:ext uri="{FF2B5EF4-FFF2-40B4-BE49-F238E27FC236}">
                    <a16:creationId xmlns:a16="http://schemas.microsoft.com/office/drawing/2014/main" id="{2F66B8C1-9A2E-4D3D-9B72-62D12CAFF81C}"/>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7" name="Ellipse 316">
                <a:extLst>
                  <a:ext uri="{FF2B5EF4-FFF2-40B4-BE49-F238E27FC236}">
                    <a16:creationId xmlns:a16="http://schemas.microsoft.com/office/drawing/2014/main" id="{DEFDEC4E-9F4D-48F7-B236-6F2857AC546B}"/>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8" name="Ellipse 317">
                <a:extLst>
                  <a:ext uri="{FF2B5EF4-FFF2-40B4-BE49-F238E27FC236}">
                    <a16:creationId xmlns:a16="http://schemas.microsoft.com/office/drawing/2014/main" id="{493C6A63-0D81-4C9C-88AD-5FE2556D232E}"/>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9" name="Ellipse 318">
                <a:extLst>
                  <a:ext uri="{FF2B5EF4-FFF2-40B4-BE49-F238E27FC236}">
                    <a16:creationId xmlns:a16="http://schemas.microsoft.com/office/drawing/2014/main" id="{128730B1-F452-4701-989B-DA555498F5A8}"/>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14" name="Ellipse 313">
              <a:extLst>
                <a:ext uri="{FF2B5EF4-FFF2-40B4-BE49-F238E27FC236}">
                  <a16:creationId xmlns:a16="http://schemas.microsoft.com/office/drawing/2014/main" id="{EA67F01F-86A9-4A22-B617-BFE4607C69A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49" name="Rektangel: øverste hjørner afrundet 248">
            <a:extLst>
              <a:ext uri="{FF2B5EF4-FFF2-40B4-BE49-F238E27FC236}">
                <a16:creationId xmlns:a16="http://schemas.microsoft.com/office/drawing/2014/main" id="{B12238DF-AD03-499E-BA4D-AE5628DB862B}"/>
              </a:ext>
            </a:extLst>
          </p:cNvPr>
          <p:cNvSpPr/>
          <p:nvPr userDrawn="1"/>
        </p:nvSpPr>
        <p:spPr>
          <a:xfrm>
            <a:off x="9988425" y="4238877"/>
            <a:ext cx="1481651" cy="117423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8" name="Rektangel: øverste hjørner afrundet 247">
            <a:extLst>
              <a:ext uri="{FF2B5EF4-FFF2-40B4-BE49-F238E27FC236}">
                <a16:creationId xmlns:a16="http://schemas.microsoft.com/office/drawing/2014/main" id="{4AF23D9C-5ECB-4BC6-AB0A-75802F844AE9}"/>
              </a:ext>
            </a:extLst>
          </p:cNvPr>
          <p:cNvSpPr/>
          <p:nvPr userDrawn="1"/>
        </p:nvSpPr>
        <p:spPr>
          <a:xfrm>
            <a:off x="9712580" y="4345398"/>
            <a:ext cx="1514894" cy="1209822"/>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7" name="Rektangel: øverste hjørner afrundet 246">
            <a:extLst>
              <a:ext uri="{FF2B5EF4-FFF2-40B4-BE49-F238E27FC236}">
                <a16:creationId xmlns:a16="http://schemas.microsoft.com/office/drawing/2014/main" id="{B56485DD-8DFF-420A-82B8-FC2933694F23}"/>
              </a:ext>
            </a:extLst>
          </p:cNvPr>
          <p:cNvSpPr/>
          <p:nvPr userDrawn="1"/>
        </p:nvSpPr>
        <p:spPr>
          <a:xfrm>
            <a:off x="10155636" y="4502461"/>
            <a:ext cx="1314439" cy="120982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38" name="Gruppe 237">
            <a:extLst>
              <a:ext uri="{FF2B5EF4-FFF2-40B4-BE49-F238E27FC236}">
                <a16:creationId xmlns:a16="http://schemas.microsoft.com/office/drawing/2014/main" id="{4C8AAC0F-BE5F-41A3-AD47-8FA0DE6F81E4}"/>
              </a:ext>
            </a:extLst>
          </p:cNvPr>
          <p:cNvGrpSpPr/>
          <p:nvPr userDrawn="1"/>
        </p:nvGrpSpPr>
        <p:grpSpPr>
          <a:xfrm flipH="1">
            <a:off x="8880539" y="4570857"/>
            <a:ext cx="1068119" cy="746150"/>
            <a:chOff x="5878302" y="5164076"/>
            <a:chExt cx="916095" cy="739089"/>
          </a:xfrm>
          <a:solidFill>
            <a:schemeClr val="accent4">
              <a:lumMod val="60000"/>
              <a:lumOff val="40000"/>
            </a:schemeClr>
          </a:solidFill>
        </p:grpSpPr>
        <p:grpSp>
          <p:nvGrpSpPr>
            <p:cNvPr id="239" name="Gruppe 238">
              <a:extLst>
                <a:ext uri="{FF2B5EF4-FFF2-40B4-BE49-F238E27FC236}">
                  <a16:creationId xmlns:a16="http://schemas.microsoft.com/office/drawing/2014/main" id="{1701C1A9-EE5A-4FEB-8921-D7F20B21DF8F}"/>
                </a:ext>
              </a:extLst>
            </p:cNvPr>
            <p:cNvGrpSpPr/>
            <p:nvPr userDrawn="1"/>
          </p:nvGrpSpPr>
          <p:grpSpPr>
            <a:xfrm>
              <a:off x="5878302" y="5164076"/>
              <a:ext cx="916095" cy="739089"/>
              <a:chOff x="6443096" y="5105724"/>
              <a:chExt cx="916095" cy="739089"/>
            </a:xfrm>
            <a:grpFill/>
          </p:grpSpPr>
          <p:sp>
            <p:nvSpPr>
              <p:cNvPr id="241" name="Rektangel 240">
                <a:extLst>
                  <a:ext uri="{FF2B5EF4-FFF2-40B4-BE49-F238E27FC236}">
                    <a16:creationId xmlns:a16="http://schemas.microsoft.com/office/drawing/2014/main" id="{B4ED253A-A77B-4D08-A8E4-8F771FF44EC3}"/>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2" name="Ellipse 241">
                <a:extLst>
                  <a:ext uri="{FF2B5EF4-FFF2-40B4-BE49-F238E27FC236}">
                    <a16:creationId xmlns:a16="http://schemas.microsoft.com/office/drawing/2014/main" id="{E287B098-4F07-433E-A902-039C73AE81A5}"/>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3" name="Ellipse 242">
                <a:extLst>
                  <a:ext uri="{FF2B5EF4-FFF2-40B4-BE49-F238E27FC236}">
                    <a16:creationId xmlns:a16="http://schemas.microsoft.com/office/drawing/2014/main" id="{76DA8D89-1D7A-4C15-A96E-D03493C1BC2E}"/>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4" name="Ellipse 243">
                <a:extLst>
                  <a:ext uri="{FF2B5EF4-FFF2-40B4-BE49-F238E27FC236}">
                    <a16:creationId xmlns:a16="http://schemas.microsoft.com/office/drawing/2014/main" id="{6EB859CE-A314-486A-B09E-2BF81956004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5" name="Ellipse 244">
                <a:extLst>
                  <a:ext uri="{FF2B5EF4-FFF2-40B4-BE49-F238E27FC236}">
                    <a16:creationId xmlns:a16="http://schemas.microsoft.com/office/drawing/2014/main" id="{116711E7-2606-48E1-B5F6-EA3F773C010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40" name="Ellipse 239">
              <a:extLst>
                <a:ext uri="{FF2B5EF4-FFF2-40B4-BE49-F238E27FC236}">
                  <a16:creationId xmlns:a16="http://schemas.microsoft.com/office/drawing/2014/main" id="{D1ED5E9C-A56A-4CFA-B569-63280F7F986C}"/>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29" name="Gruppe 228">
            <a:extLst>
              <a:ext uri="{FF2B5EF4-FFF2-40B4-BE49-F238E27FC236}">
                <a16:creationId xmlns:a16="http://schemas.microsoft.com/office/drawing/2014/main" id="{CB021EA0-F583-42F4-BC85-A983CC405D08}"/>
              </a:ext>
            </a:extLst>
          </p:cNvPr>
          <p:cNvGrpSpPr/>
          <p:nvPr userDrawn="1"/>
        </p:nvGrpSpPr>
        <p:grpSpPr>
          <a:xfrm>
            <a:off x="9295933" y="4687651"/>
            <a:ext cx="980779" cy="1057255"/>
            <a:chOff x="9806171" y="4688837"/>
            <a:chExt cx="980779" cy="1057255"/>
          </a:xfrm>
        </p:grpSpPr>
        <p:sp>
          <p:nvSpPr>
            <p:cNvPr id="196" name="Rektangel 195">
              <a:extLst>
                <a:ext uri="{FF2B5EF4-FFF2-40B4-BE49-F238E27FC236}">
                  <a16:creationId xmlns:a16="http://schemas.microsoft.com/office/drawing/2014/main" id="{0FB38109-4347-4B33-8138-48FD955606CF}"/>
                </a:ext>
              </a:extLst>
            </p:cNvPr>
            <p:cNvSpPr/>
            <p:nvPr userDrawn="1"/>
          </p:nvSpPr>
          <p:spPr>
            <a:xfrm>
              <a:off x="9917174" y="5108558"/>
              <a:ext cx="776191" cy="637534"/>
            </a:xfrm>
            <a:prstGeom prst="rect">
              <a:avLst/>
            </a:prstGeom>
            <a:gradFill flip="none" rotWithShape="1">
              <a:gsLst>
                <a:gs pos="0">
                  <a:schemeClr val="accent4"/>
                </a:gs>
                <a:gs pos="100000">
                  <a:srgbClr val="4A665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7" name="Ligebenet trekant 196">
              <a:extLst>
                <a:ext uri="{FF2B5EF4-FFF2-40B4-BE49-F238E27FC236}">
                  <a16:creationId xmlns:a16="http://schemas.microsoft.com/office/drawing/2014/main" id="{F52F3B6F-E93E-4FFB-93CC-FE2B8D84F38C}"/>
                </a:ext>
              </a:extLst>
            </p:cNvPr>
            <p:cNvSpPr/>
            <p:nvPr userDrawn="1"/>
          </p:nvSpPr>
          <p:spPr>
            <a:xfrm>
              <a:off x="9806171" y="4688837"/>
              <a:ext cx="980779" cy="425454"/>
            </a:xfrm>
            <a:prstGeom prst="triangle">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82" name="Rektangel 181">
            <a:extLst>
              <a:ext uri="{FF2B5EF4-FFF2-40B4-BE49-F238E27FC236}">
                <a16:creationId xmlns:a16="http://schemas.microsoft.com/office/drawing/2014/main" id="{26761E30-769A-4EC6-ACFE-BD8E1740804F}"/>
              </a:ext>
            </a:extLst>
          </p:cNvPr>
          <p:cNvSpPr/>
          <p:nvPr userDrawn="1"/>
        </p:nvSpPr>
        <p:spPr>
          <a:xfrm flipH="1">
            <a:off x="8007054" y="3666438"/>
            <a:ext cx="45719" cy="293271"/>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174" name="Gruppe 173">
            <a:extLst>
              <a:ext uri="{FF2B5EF4-FFF2-40B4-BE49-F238E27FC236}">
                <a16:creationId xmlns:a16="http://schemas.microsoft.com/office/drawing/2014/main" id="{D98E48ED-1547-40B9-BB47-3E4D8A20CBCA}"/>
              </a:ext>
            </a:extLst>
          </p:cNvPr>
          <p:cNvGrpSpPr/>
          <p:nvPr userDrawn="1"/>
        </p:nvGrpSpPr>
        <p:grpSpPr>
          <a:xfrm flipH="1">
            <a:off x="6019155" y="4808008"/>
            <a:ext cx="1105266" cy="891489"/>
            <a:chOff x="5878302" y="5164076"/>
            <a:chExt cx="916095" cy="739089"/>
          </a:xfrm>
          <a:solidFill>
            <a:schemeClr val="accent4">
              <a:lumMod val="60000"/>
              <a:lumOff val="40000"/>
            </a:schemeClr>
          </a:solidFill>
        </p:grpSpPr>
        <p:grpSp>
          <p:nvGrpSpPr>
            <p:cNvPr id="175" name="Gruppe 174">
              <a:extLst>
                <a:ext uri="{FF2B5EF4-FFF2-40B4-BE49-F238E27FC236}">
                  <a16:creationId xmlns:a16="http://schemas.microsoft.com/office/drawing/2014/main" id="{DBC250E5-74C1-44EE-97BC-E3E1D1A3E5B9}"/>
                </a:ext>
              </a:extLst>
            </p:cNvPr>
            <p:cNvGrpSpPr/>
            <p:nvPr userDrawn="1"/>
          </p:nvGrpSpPr>
          <p:grpSpPr>
            <a:xfrm>
              <a:off x="5878302" y="5164076"/>
              <a:ext cx="916095" cy="739089"/>
              <a:chOff x="6443096" y="5105724"/>
              <a:chExt cx="916095" cy="739089"/>
            </a:xfrm>
            <a:grpFill/>
          </p:grpSpPr>
          <p:sp>
            <p:nvSpPr>
              <p:cNvPr id="177" name="Rektangel 176">
                <a:extLst>
                  <a:ext uri="{FF2B5EF4-FFF2-40B4-BE49-F238E27FC236}">
                    <a16:creationId xmlns:a16="http://schemas.microsoft.com/office/drawing/2014/main" id="{A1F92383-EFA1-407E-90B9-7E258202CA4B}"/>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8" name="Ellipse 177">
                <a:extLst>
                  <a:ext uri="{FF2B5EF4-FFF2-40B4-BE49-F238E27FC236}">
                    <a16:creationId xmlns:a16="http://schemas.microsoft.com/office/drawing/2014/main" id="{E45D9125-EAB5-4A81-824B-E996AD688DD4}"/>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9" name="Ellipse 178">
                <a:extLst>
                  <a:ext uri="{FF2B5EF4-FFF2-40B4-BE49-F238E27FC236}">
                    <a16:creationId xmlns:a16="http://schemas.microsoft.com/office/drawing/2014/main" id="{60E6D7F7-FBDE-40F9-97E7-D8131E7EF1A5}"/>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0" name="Ellipse 179">
                <a:extLst>
                  <a:ext uri="{FF2B5EF4-FFF2-40B4-BE49-F238E27FC236}">
                    <a16:creationId xmlns:a16="http://schemas.microsoft.com/office/drawing/2014/main" id="{19030737-0033-4B30-A1CE-D4D3888B7D39}"/>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1" name="Ellipse 180">
                <a:extLst>
                  <a:ext uri="{FF2B5EF4-FFF2-40B4-BE49-F238E27FC236}">
                    <a16:creationId xmlns:a16="http://schemas.microsoft.com/office/drawing/2014/main" id="{6FBEFE93-57CD-42F9-9C13-36ED16BA3894}"/>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76" name="Ellipse 175">
              <a:extLst>
                <a:ext uri="{FF2B5EF4-FFF2-40B4-BE49-F238E27FC236}">
                  <a16:creationId xmlns:a16="http://schemas.microsoft.com/office/drawing/2014/main" id="{0F6DF34C-4E4C-4161-B4F3-DF39A0826652}"/>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5" name="Rektangel 164">
            <a:extLst>
              <a:ext uri="{FF2B5EF4-FFF2-40B4-BE49-F238E27FC236}">
                <a16:creationId xmlns:a16="http://schemas.microsoft.com/office/drawing/2014/main" id="{2049A3C2-DE3C-4B33-85D9-17D2C60838D7}"/>
              </a:ext>
            </a:extLst>
          </p:cNvPr>
          <p:cNvSpPr/>
          <p:nvPr userDrawn="1"/>
        </p:nvSpPr>
        <p:spPr>
          <a:xfrm>
            <a:off x="7438153" y="3916883"/>
            <a:ext cx="678767" cy="1337052"/>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4" name="Rektangel 123">
            <a:extLst>
              <a:ext uri="{FF2B5EF4-FFF2-40B4-BE49-F238E27FC236}">
                <a16:creationId xmlns:a16="http://schemas.microsoft.com/office/drawing/2014/main" id="{24BEA58D-57BB-4B41-9827-5F5CEBC6E142}"/>
              </a:ext>
            </a:extLst>
          </p:cNvPr>
          <p:cNvSpPr/>
          <p:nvPr userDrawn="1"/>
        </p:nvSpPr>
        <p:spPr>
          <a:xfrm>
            <a:off x="7345863" y="4346822"/>
            <a:ext cx="2087324" cy="1331912"/>
          </a:xfrm>
          <a:prstGeom prst="rect">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grpSp>
        <p:nvGrpSpPr>
          <p:cNvPr id="63" name="Gruppe 62">
            <a:extLst>
              <a:ext uri="{FF2B5EF4-FFF2-40B4-BE49-F238E27FC236}">
                <a16:creationId xmlns:a16="http://schemas.microsoft.com/office/drawing/2014/main" id="{78D7199C-DD4A-4C07-95CE-46562C07E617}"/>
              </a:ext>
            </a:extLst>
          </p:cNvPr>
          <p:cNvGrpSpPr/>
          <p:nvPr userDrawn="1"/>
        </p:nvGrpSpPr>
        <p:grpSpPr>
          <a:xfrm>
            <a:off x="7398339" y="4407386"/>
            <a:ext cx="1961668" cy="153547"/>
            <a:chOff x="5121590" y="6344869"/>
            <a:chExt cx="1961668" cy="153547"/>
          </a:xfrm>
        </p:grpSpPr>
        <p:sp>
          <p:nvSpPr>
            <p:cNvPr id="128" name="Rektangel 127">
              <a:extLst>
                <a:ext uri="{FF2B5EF4-FFF2-40B4-BE49-F238E27FC236}">
                  <a16:creationId xmlns:a16="http://schemas.microsoft.com/office/drawing/2014/main" id="{BB1B126C-27FD-422A-A6FE-6EB659E85718}"/>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9" name="Rektangel 128">
              <a:extLst>
                <a:ext uri="{FF2B5EF4-FFF2-40B4-BE49-F238E27FC236}">
                  <a16:creationId xmlns:a16="http://schemas.microsoft.com/office/drawing/2014/main" id="{050DA149-5038-4647-B5E8-8BE1ED469CD2}"/>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0" name="Rektangel 129">
              <a:extLst>
                <a:ext uri="{FF2B5EF4-FFF2-40B4-BE49-F238E27FC236}">
                  <a16:creationId xmlns:a16="http://schemas.microsoft.com/office/drawing/2014/main" id="{1BDF2AE1-FFEC-495A-A7FA-BF4E31E44C50}"/>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1" name="Rektangel 130">
              <a:extLst>
                <a:ext uri="{FF2B5EF4-FFF2-40B4-BE49-F238E27FC236}">
                  <a16:creationId xmlns:a16="http://schemas.microsoft.com/office/drawing/2014/main" id="{4FB1DDD0-796D-486B-95F7-A948E2737607}"/>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2" name="Rektangel 131">
              <a:extLst>
                <a:ext uri="{FF2B5EF4-FFF2-40B4-BE49-F238E27FC236}">
                  <a16:creationId xmlns:a16="http://schemas.microsoft.com/office/drawing/2014/main" id="{F39D44FE-4E28-4604-BAC3-49449992963D}"/>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3" name="Rektangel 132">
              <a:extLst>
                <a:ext uri="{FF2B5EF4-FFF2-40B4-BE49-F238E27FC236}">
                  <a16:creationId xmlns:a16="http://schemas.microsoft.com/office/drawing/2014/main" id="{FCD03105-EBED-49E1-AF78-E3C56EEA5A9C}"/>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4" name="Rektangel 133">
              <a:extLst>
                <a:ext uri="{FF2B5EF4-FFF2-40B4-BE49-F238E27FC236}">
                  <a16:creationId xmlns:a16="http://schemas.microsoft.com/office/drawing/2014/main" id="{47DEFC7D-723E-4494-823F-5A2ACD6B4C14}"/>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5" name="Rektangel 134">
              <a:extLst>
                <a:ext uri="{FF2B5EF4-FFF2-40B4-BE49-F238E27FC236}">
                  <a16:creationId xmlns:a16="http://schemas.microsoft.com/office/drawing/2014/main" id="{4C325CDF-F2FF-4A88-BF86-7A8FCDD8D8F4}"/>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6" name="Rektangel 135">
              <a:extLst>
                <a:ext uri="{FF2B5EF4-FFF2-40B4-BE49-F238E27FC236}">
                  <a16:creationId xmlns:a16="http://schemas.microsoft.com/office/drawing/2014/main" id="{1D0073B0-8EDC-45F7-900B-8B31E6D1CB99}"/>
                </a:ext>
              </a:extLst>
            </p:cNvPr>
            <p:cNvSpPr/>
            <p:nvPr userDrawn="1"/>
          </p:nvSpPr>
          <p:spPr>
            <a:xfrm>
              <a:off x="66383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7" name="Rektangel 136">
              <a:extLst>
                <a:ext uri="{FF2B5EF4-FFF2-40B4-BE49-F238E27FC236}">
                  <a16:creationId xmlns:a16="http://schemas.microsoft.com/office/drawing/2014/main" id="{E6A5752F-507B-41C4-8A00-4A6CF5D6BA63}"/>
                </a:ext>
              </a:extLst>
            </p:cNvPr>
            <p:cNvSpPr/>
            <p:nvPr userDrawn="1"/>
          </p:nvSpPr>
          <p:spPr>
            <a:xfrm>
              <a:off x="6827981"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0" name="Rektangel 139">
              <a:extLst>
                <a:ext uri="{FF2B5EF4-FFF2-40B4-BE49-F238E27FC236}">
                  <a16:creationId xmlns:a16="http://schemas.microsoft.com/office/drawing/2014/main" id="{DD3B22E6-1069-4B2B-BCE6-62BE60C3CDD7}"/>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41" name="Gruppe 140">
            <a:extLst>
              <a:ext uri="{FF2B5EF4-FFF2-40B4-BE49-F238E27FC236}">
                <a16:creationId xmlns:a16="http://schemas.microsoft.com/office/drawing/2014/main" id="{3D51C6E2-F27E-409A-9DB9-7552F1D19BD9}"/>
              </a:ext>
            </a:extLst>
          </p:cNvPr>
          <p:cNvGrpSpPr/>
          <p:nvPr userDrawn="1"/>
        </p:nvGrpSpPr>
        <p:grpSpPr>
          <a:xfrm>
            <a:off x="7398339" y="4614506"/>
            <a:ext cx="1961668" cy="153547"/>
            <a:chOff x="5121590" y="6344869"/>
            <a:chExt cx="1961668" cy="153547"/>
          </a:xfrm>
        </p:grpSpPr>
        <p:sp>
          <p:nvSpPr>
            <p:cNvPr id="142" name="Rektangel 141">
              <a:extLst>
                <a:ext uri="{FF2B5EF4-FFF2-40B4-BE49-F238E27FC236}">
                  <a16:creationId xmlns:a16="http://schemas.microsoft.com/office/drawing/2014/main" id="{2F27D65F-62B4-4DD9-8492-5616CA72446A}"/>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3" name="Rektangel 142">
              <a:extLst>
                <a:ext uri="{FF2B5EF4-FFF2-40B4-BE49-F238E27FC236}">
                  <a16:creationId xmlns:a16="http://schemas.microsoft.com/office/drawing/2014/main" id="{69DB77B6-C578-4E91-977E-82E263DEAC79}"/>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4" name="Rektangel 143">
              <a:extLst>
                <a:ext uri="{FF2B5EF4-FFF2-40B4-BE49-F238E27FC236}">
                  <a16:creationId xmlns:a16="http://schemas.microsoft.com/office/drawing/2014/main" id="{32294095-0743-47AF-A9E4-604E6E986D19}"/>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5" name="Rektangel 144">
              <a:extLst>
                <a:ext uri="{FF2B5EF4-FFF2-40B4-BE49-F238E27FC236}">
                  <a16:creationId xmlns:a16="http://schemas.microsoft.com/office/drawing/2014/main" id="{68BE3D2B-FDE8-48FD-B4A4-8A504FF44955}"/>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6" name="Rektangel 145">
              <a:extLst>
                <a:ext uri="{FF2B5EF4-FFF2-40B4-BE49-F238E27FC236}">
                  <a16:creationId xmlns:a16="http://schemas.microsoft.com/office/drawing/2014/main" id="{D5A493A3-B059-49CB-88DD-C19E53310532}"/>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7" name="Rektangel 146">
              <a:extLst>
                <a:ext uri="{FF2B5EF4-FFF2-40B4-BE49-F238E27FC236}">
                  <a16:creationId xmlns:a16="http://schemas.microsoft.com/office/drawing/2014/main" id="{5480F4E6-29CB-4D09-B52A-B5A6FF88CB46}"/>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8" name="Rektangel 147">
              <a:extLst>
                <a:ext uri="{FF2B5EF4-FFF2-40B4-BE49-F238E27FC236}">
                  <a16:creationId xmlns:a16="http://schemas.microsoft.com/office/drawing/2014/main" id="{3DA77E43-2935-4C6F-8470-4A51AD41BAE8}"/>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9" name="Rektangel 148">
              <a:extLst>
                <a:ext uri="{FF2B5EF4-FFF2-40B4-BE49-F238E27FC236}">
                  <a16:creationId xmlns:a16="http://schemas.microsoft.com/office/drawing/2014/main" id="{7FD18631-F6B3-4E0D-A9F7-065313226D9D}"/>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2" name="Rektangel 151">
              <a:extLst>
                <a:ext uri="{FF2B5EF4-FFF2-40B4-BE49-F238E27FC236}">
                  <a16:creationId xmlns:a16="http://schemas.microsoft.com/office/drawing/2014/main" id="{66FF0E02-0A0E-4B6C-9170-0035C1187DE5}"/>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53" name="Gruppe 152">
            <a:extLst>
              <a:ext uri="{FF2B5EF4-FFF2-40B4-BE49-F238E27FC236}">
                <a16:creationId xmlns:a16="http://schemas.microsoft.com/office/drawing/2014/main" id="{31B68935-BCB6-4AED-934E-F773D7FD2199}"/>
              </a:ext>
            </a:extLst>
          </p:cNvPr>
          <p:cNvGrpSpPr/>
          <p:nvPr userDrawn="1"/>
        </p:nvGrpSpPr>
        <p:grpSpPr>
          <a:xfrm>
            <a:off x="7398339" y="4821626"/>
            <a:ext cx="1961668" cy="153547"/>
            <a:chOff x="5121590" y="6344869"/>
            <a:chExt cx="1961668" cy="153547"/>
          </a:xfrm>
        </p:grpSpPr>
        <p:sp>
          <p:nvSpPr>
            <p:cNvPr id="154" name="Rektangel 153">
              <a:extLst>
                <a:ext uri="{FF2B5EF4-FFF2-40B4-BE49-F238E27FC236}">
                  <a16:creationId xmlns:a16="http://schemas.microsoft.com/office/drawing/2014/main" id="{91B4A65F-C6E9-40AD-B8EE-6F7435E457DB}"/>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5" name="Rektangel 154">
              <a:extLst>
                <a:ext uri="{FF2B5EF4-FFF2-40B4-BE49-F238E27FC236}">
                  <a16:creationId xmlns:a16="http://schemas.microsoft.com/office/drawing/2014/main" id="{51BF6181-00F7-4E13-BCD9-C4218781A49F}"/>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6" name="Rektangel 155">
              <a:extLst>
                <a:ext uri="{FF2B5EF4-FFF2-40B4-BE49-F238E27FC236}">
                  <a16:creationId xmlns:a16="http://schemas.microsoft.com/office/drawing/2014/main" id="{BE6D0DFB-0470-499B-A2F8-3269CB34D930}"/>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7" name="Rektangel 156">
              <a:extLst>
                <a:ext uri="{FF2B5EF4-FFF2-40B4-BE49-F238E27FC236}">
                  <a16:creationId xmlns:a16="http://schemas.microsoft.com/office/drawing/2014/main" id="{7C32B980-6F21-4FC2-BEC2-508540784853}"/>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8" name="Rektangel 157">
              <a:extLst>
                <a:ext uri="{FF2B5EF4-FFF2-40B4-BE49-F238E27FC236}">
                  <a16:creationId xmlns:a16="http://schemas.microsoft.com/office/drawing/2014/main" id="{30FB9782-F163-4730-B4FF-C8524A1032F4}"/>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9" name="Rektangel 158">
              <a:extLst>
                <a:ext uri="{FF2B5EF4-FFF2-40B4-BE49-F238E27FC236}">
                  <a16:creationId xmlns:a16="http://schemas.microsoft.com/office/drawing/2014/main" id="{3AAE54F6-99E0-4DB7-8AC7-F8DFCE72D5F2}"/>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0" name="Rektangel 159">
              <a:extLst>
                <a:ext uri="{FF2B5EF4-FFF2-40B4-BE49-F238E27FC236}">
                  <a16:creationId xmlns:a16="http://schemas.microsoft.com/office/drawing/2014/main" id="{B4CB179E-54E2-4491-9706-B89C0B245B69}"/>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1" name="Rektangel 160">
              <a:extLst>
                <a:ext uri="{FF2B5EF4-FFF2-40B4-BE49-F238E27FC236}">
                  <a16:creationId xmlns:a16="http://schemas.microsoft.com/office/drawing/2014/main" id="{84F7FB2C-8FBD-4827-99A7-1212BE697474}"/>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2" name="Rektangel 161">
              <a:extLst>
                <a:ext uri="{FF2B5EF4-FFF2-40B4-BE49-F238E27FC236}">
                  <a16:creationId xmlns:a16="http://schemas.microsoft.com/office/drawing/2014/main" id="{1ACE2253-64D5-4A2B-A0A6-AFEB9F7F97C8}"/>
                </a:ext>
              </a:extLst>
            </p:cNvPr>
            <p:cNvSpPr/>
            <p:nvPr userDrawn="1"/>
          </p:nvSpPr>
          <p:spPr>
            <a:xfrm>
              <a:off x="66383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3" name="Rektangel 162">
              <a:extLst>
                <a:ext uri="{FF2B5EF4-FFF2-40B4-BE49-F238E27FC236}">
                  <a16:creationId xmlns:a16="http://schemas.microsoft.com/office/drawing/2014/main" id="{5B41A0A4-DFE0-476E-B61C-9464420B90EE}"/>
                </a:ext>
              </a:extLst>
            </p:cNvPr>
            <p:cNvSpPr/>
            <p:nvPr userDrawn="1"/>
          </p:nvSpPr>
          <p:spPr>
            <a:xfrm>
              <a:off x="6827981"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4" name="Rektangel 163">
              <a:extLst>
                <a:ext uri="{FF2B5EF4-FFF2-40B4-BE49-F238E27FC236}">
                  <a16:creationId xmlns:a16="http://schemas.microsoft.com/office/drawing/2014/main" id="{C28FDBFB-6599-41AE-BC71-1CAC4BA75CA7}"/>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6" name="Pladsholder til tekst 5">
            <a:extLst>
              <a:ext uri="{FF2B5EF4-FFF2-40B4-BE49-F238E27FC236}">
                <a16:creationId xmlns:a16="http://schemas.microsoft.com/office/drawing/2014/main" id="{79A0D0BE-F722-48CC-83D2-C6BF1D28BF1A}"/>
              </a:ext>
            </a:extLst>
          </p:cNvPr>
          <p:cNvSpPr>
            <a:spLocks noGrp="1"/>
          </p:cNvSpPr>
          <p:nvPr>
            <p:ph type="body" sz="quarter" idx="12" hasCustomPrompt="1"/>
          </p:nvPr>
        </p:nvSpPr>
        <p:spPr>
          <a:xfrm>
            <a:off x="858838" y="1663700"/>
            <a:ext cx="5106988" cy="4183063"/>
          </a:xfrm>
          <a:prstGeom prst="rect">
            <a:avLst/>
          </a:prstGeom>
          <a:solidFill>
            <a:schemeClr val="accent2">
              <a:lumMod val="40000"/>
              <a:lumOff val="60000"/>
            </a:schemeClr>
          </a:solidFill>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83" name="Rektangel 182">
            <a:extLst>
              <a:ext uri="{FF2B5EF4-FFF2-40B4-BE49-F238E27FC236}">
                <a16:creationId xmlns:a16="http://schemas.microsoft.com/office/drawing/2014/main" id="{BA886A3F-BAD0-41F5-9FB7-9AFA4CACD0C2}"/>
              </a:ext>
            </a:extLst>
          </p:cNvPr>
          <p:cNvSpPr/>
          <p:nvPr userDrawn="1"/>
        </p:nvSpPr>
        <p:spPr>
          <a:xfrm>
            <a:off x="7492158" y="3988647"/>
            <a:ext cx="587598" cy="70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4" name="Rektangel 183">
            <a:extLst>
              <a:ext uri="{FF2B5EF4-FFF2-40B4-BE49-F238E27FC236}">
                <a16:creationId xmlns:a16="http://schemas.microsoft.com/office/drawing/2014/main" id="{A5607A02-CF06-4DAD-A6B8-D31DE984E768}"/>
              </a:ext>
            </a:extLst>
          </p:cNvPr>
          <p:cNvSpPr/>
          <p:nvPr userDrawn="1"/>
        </p:nvSpPr>
        <p:spPr>
          <a:xfrm>
            <a:off x="7492158" y="4113815"/>
            <a:ext cx="216000" cy="649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5" name="Rektangel 184">
            <a:extLst>
              <a:ext uri="{FF2B5EF4-FFF2-40B4-BE49-F238E27FC236}">
                <a16:creationId xmlns:a16="http://schemas.microsoft.com/office/drawing/2014/main" id="{7AB290F5-5332-4389-B50C-923E48264D35}"/>
              </a:ext>
            </a:extLst>
          </p:cNvPr>
          <p:cNvSpPr/>
          <p:nvPr userDrawn="1"/>
        </p:nvSpPr>
        <p:spPr>
          <a:xfrm>
            <a:off x="7863756" y="4113815"/>
            <a:ext cx="216000" cy="649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5" name="Ellipse 194">
            <a:extLst>
              <a:ext uri="{FF2B5EF4-FFF2-40B4-BE49-F238E27FC236}">
                <a16:creationId xmlns:a16="http://schemas.microsoft.com/office/drawing/2014/main" id="{B7E3216E-5BFB-40BA-A2A0-1F393CF1E433}"/>
              </a:ext>
            </a:extLst>
          </p:cNvPr>
          <p:cNvSpPr/>
          <p:nvPr userDrawn="1"/>
        </p:nvSpPr>
        <p:spPr>
          <a:xfrm>
            <a:off x="9796841" y="3565656"/>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54" name="Gruppe 253">
            <a:extLst>
              <a:ext uri="{FF2B5EF4-FFF2-40B4-BE49-F238E27FC236}">
                <a16:creationId xmlns:a16="http://schemas.microsoft.com/office/drawing/2014/main" id="{F2AA640B-6C64-4212-A1B9-31F2CD6937B0}"/>
              </a:ext>
            </a:extLst>
          </p:cNvPr>
          <p:cNvGrpSpPr/>
          <p:nvPr userDrawn="1"/>
        </p:nvGrpSpPr>
        <p:grpSpPr>
          <a:xfrm>
            <a:off x="9481916" y="5193892"/>
            <a:ext cx="104645" cy="200718"/>
            <a:chOff x="9541473" y="5278660"/>
            <a:chExt cx="104645" cy="200718"/>
          </a:xfrm>
        </p:grpSpPr>
        <p:sp>
          <p:nvSpPr>
            <p:cNvPr id="250" name="Rektangel 249">
              <a:extLst>
                <a:ext uri="{FF2B5EF4-FFF2-40B4-BE49-F238E27FC236}">
                  <a16:creationId xmlns:a16="http://schemas.microsoft.com/office/drawing/2014/main" id="{CE573129-DA94-43A4-B5DE-9A0B095CC24B}"/>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1" name="Rektangel 250">
              <a:extLst>
                <a:ext uri="{FF2B5EF4-FFF2-40B4-BE49-F238E27FC236}">
                  <a16:creationId xmlns:a16="http://schemas.microsoft.com/office/drawing/2014/main" id="{885AB7B4-5197-4CC5-A15C-7DDA2EE96CDD}"/>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2" name="Rektangel 251">
              <a:extLst>
                <a:ext uri="{FF2B5EF4-FFF2-40B4-BE49-F238E27FC236}">
                  <a16:creationId xmlns:a16="http://schemas.microsoft.com/office/drawing/2014/main" id="{C40A4D5B-82D4-43D5-8632-58F65A5361D3}"/>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3" name="Rektangel 252">
              <a:extLst>
                <a:ext uri="{FF2B5EF4-FFF2-40B4-BE49-F238E27FC236}">
                  <a16:creationId xmlns:a16="http://schemas.microsoft.com/office/drawing/2014/main" id="{966DF86B-5B2E-42D6-9810-A00EA2BB79D7}"/>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58" name="Gruppe 257">
            <a:extLst>
              <a:ext uri="{FF2B5EF4-FFF2-40B4-BE49-F238E27FC236}">
                <a16:creationId xmlns:a16="http://schemas.microsoft.com/office/drawing/2014/main" id="{E920C5D8-C8C6-403A-94E4-3D1D22A54E9E}"/>
              </a:ext>
            </a:extLst>
          </p:cNvPr>
          <p:cNvGrpSpPr/>
          <p:nvPr userDrawn="1"/>
        </p:nvGrpSpPr>
        <p:grpSpPr>
          <a:xfrm>
            <a:off x="9655598" y="5193892"/>
            <a:ext cx="104645" cy="200718"/>
            <a:chOff x="9541473" y="5278660"/>
            <a:chExt cx="104645" cy="200718"/>
          </a:xfrm>
        </p:grpSpPr>
        <p:sp>
          <p:nvSpPr>
            <p:cNvPr id="259" name="Rektangel 258">
              <a:extLst>
                <a:ext uri="{FF2B5EF4-FFF2-40B4-BE49-F238E27FC236}">
                  <a16:creationId xmlns:a16="http://schemas.microsoft.com/office/drawing/2014/main" id="{638C31EB-3411-4FB8-84F1-F5B5800DDF1B}"/>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0" name="Rektangel 259">
              <a:extLst>
                <a:ext uri="{FF2B5EF4-FFF2-40B4-BE49-F238E27FC236}">
                  <a16:creationId xmlns:a16="http://schemas.microsoft.com/office/drawing/2014/main" id="{0B232491-DFFA-4CA8-9666-4B3F0F98EF0A}"/>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1" name="Rektangel 260">
              <a:extLst>
                <a:ext uri="{FF2B5EF4-FFF2-40B4-BE49-F238E27FC236}">
                  <a16:creationId xmlns:a16="http://schemas.microsoft.com/office/drawing/2014/main" id="{54411354-ED2A-4ABE-9364-91ECBA52F32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2" name="Rektangel 261">
              <a:extLst>
                <a:ext uri="{FF2B5EF4-FFF2-40B4-BE49-F238E27FC236}">
                  <a16:creationId xmlns:a16="http://schemas.microsoft.com/office/drawing/2014/main" id="{54D3F74D-7CCE-4078-AFD4-66BF9AF15FC2}"/>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63" name="Gruppe 262">
            <a:extLst>
              <a:ext uri="{FF2B5EF4-FFF2-40B4-BE49-F238E27FC236}">
                <a16:creationId xmlns:a16="http://schemas.microsoft.com/office/drawing/2014/main" id="{2586723E-D57C-4716-AA32-0133FA698FE5}"/>
              </a:ext>
            </a:extLst>
          </p:cNvPr>
          <p:cNvGrpSpPr/>
          <p:nvPr userDrawn="1"/>
        </p:nvGrpSpPr>
        <p:grpSpPr>
          <a:xfrm>
            <a:off x="9822042" y="5193892"/>
            <a:ext cx="104645" cy="200718"/>
            <a:chOff x="9541473" y="5278660"/>
            <a:chExt cx="104645" cy="200718"/>
          </a:xfrm>
        </p:grpSpPr>
        <p:sp>
          <p:nvSpPr>
            <p:cNvPr id="264" name="Rektangel 263">
              <a:extLst>
                <a:ext uri="{FF2B5EF4-FFF2-40B4-BE49-F238E27FC236}">
                  <a16:creationId xmlns:a16="http://schemas.microsoft.com/office/drawing/2014/main" id="{F14D843F-ED44-4DE0-9B06-5159D1A8D3BC}"/>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5" name="Rektangel 264">
              <a:extLst>
                <a:ext uri="{FF2B5EF4-FFF2-40B4-BE49-F238E27FC236}">
                  <a16:creationId xmlns:a16="http://schemas.microsoft.com/office/drawing/2014/main" id="{CCFFD28F-DC82-4CFD-BEE2-5309AF63D52F}"/>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6" name="Rektangel 265">
              <a:extLst>
                <a:ext uri="{FF2B5EF4-FFF2-40B4-BE49-F238E27FC236}">
                  <a16:creationId xmlns:a16="http://schemas.microsoft.com/office/drawing/2014/main" id="{34C16787-DE51-49B5-B50E-75B95E9570DE}"/>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7" name="Rektangel 266">
              <a:extLst>
                <a:ext uri="{FF2B5EF4-FFF2-40B4-BE49-F238E27FC236}">
                  <a16:creationId xmlns:a16="http://schemas.microsoft.com/office/drawing/2014/main" id="{5C620567-992B-49D9-AE02-8B83B22AAAC6}"/>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68" name="Gruppe 267">
            <a:extLst>
              <a:ext uri="{FF2B5EF4-FFF2-40B4-BE49-F238E27FC236}">
                <a16:creationId xmlns:a16="http://schemas.microsoft.com/office/drawing/2014/main" id="{BD767397-0268-443C-B8F8-5D51B22930AF}"/>
              </a:ext>
            </a:extLst>
          </p:cNvPr>
          <p:cNvGrpSpPr/>
          <p:nvPr userDrawn="1"/>
        </p:nvGrpSpPr>
        <p:grpSpPr>
          <a:xfrm>
            <a:off x="10022426" y="5193892"/>
            <a:ext cx="104645" cy="200718"/>
            <a:chOff x="9541473" y="5278660"/>
            <a:chExt cx="104645" cy="200718"/>
          </a:xfrm>
        </p:grpSpPr>
        <p:sp>
          <p:nvSpPr>
            <p:cNvPr id="269" name="Rektangel 268">
              <a:extLst>
                <a:ext uri="{FF2B5EF4-FFF2-40B4-BE49-F238E27FC236}">
                  <a16:creationId xmlns:a16="http://schemas.microsoft.com/office/drawing/2014/main" id="{05F8679F-DB91-4A6F-8223-B09F15D6E67D}"/>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0" name="Rektangel 269">
              <a:extLst>
                <a:ext uri="{FF2B5EF4-FFF2-40B4-BE49-F238E27FC236}">
                  <a16:creationId xmlns:a16="http://schemas.microsoft.com/office/drawing/2014/main" id="{E656F0B5-2D35-45EA-BE8F-D3BBE4201007}"/>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1" name="Rektangel 270">
              <a:extLst>
                <a:ext uri="{FF2B5EF4-FFF2-40B4-BE49-F238E27FC236}">
                  <a16:creationId xmlns:a16="http://schemas.microsoft.com/office/drawing/2014/main" id="{FD4C19DC-75A3-422E-99F7-736B3B1B4D6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2" name="Rektangel 271">
              <a:extLst>
                <a:ext uri="{FF2B5EF4-FFF2-40B4-BE49-F238E27FC236}">
                  <a16:creationId xmlns:a16="http://schemas.microsoft.com/office/drawing/2014/main" id="{5184E3C5-8F36-4370-ADCE-64DFCDF8141B}"/>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73" name="Gruppe 272">
            <a:extLst>
              <a:ext uri="{FF2B5EF4-FFF2-40B4-BE49-F238E27FC236}">
                <a16:creationId xmlns:a16="http://schemas.microsoft.com/office/drawing/2014/main" id="{09636528-E9EB-426A-A772-13FA769DE435}"/>
              </a:ext>
            </a:extLst>
          </p:cNvPr>
          <p:cNvGrpSpPr/>
          <p:nvPr userDrawn="1"/>
        </p:nvGrpSpPr>
        <p:grpSpPr>
          <a:xfrm>
            <a:off x="9481916" y="5439401"/>
            <a:ext cx="104645" cy="200718"/>
            <a:chOff x="9541473" y="5278660"/>
            <a:chExt cx="104645" cy="200718"/>
          </a:xfrm>
        </p:grpSpPr>
        <p:sp>
          <p:nvSpPr>
            <p:cNvPr id="274" name="Rektangel 273">
              <a:extLst>
                <a:ext uri="{FF2B5EF4-FFF2-40B4-BE49-F238E27FC236}">
                  <a16:creationId xmlns:a16="http://schemas.microsoft.com/office/drawing/2014/main" id="{AC83F930-9972-4BF8-881C-114DA79D8E18}"/>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5" name="Rektangel 274">
              <a:extLst>
                <a:ext uri="{FF2B5EF4-FFF2-40B4-BE49-F238E27FC236}">
                  <a16:creationId xmlns:a16="http://schemas.microsoft.com/office/drawing/2014/main" id="{8385C037-C828-468E-85B7-5785B68CBC9D}"/>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6" name="Rektangel 275">
              <a:extLst>
                <a:ext uri="{FF2B5EF4-FFF2-40B4-BE49-F238E27FC236}">
                  <a16:creationId xmlns:a16="http://schemas.microsoft.com/office/drawing/2014/main" id="{4169F4EB-59AF-4778-AAAE-F41D9F5421A3}"/>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7" name="Rektangel 276">
              <a:extLst>
                <a:ext uri="{FF2B5EF4-FFF2-40B4-BE49-F238E27FC236}">
                  <a16:creationId xmlns:a16="http://schemas.microsoft.com/office/drawing/2014/main" id="{CABE93DD-8E37-442D-8019-ABB6158FCA48}"/>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88" name="Gruppe 287">
            <a:extLst>
              <a:ext uri="{FF2B5EF4-FFF2-40B4-BE49-F238E27FC236}">
                <a16:creationId xmlns:a16="http://schemas.microsoft.com/office/drawing/2014/main" id="{300AFC6A-55E1-4BB9-99E4-5DBBFAF124FF}"/>
              </a:ext>
            </a:extLst>
          </p:cNvPr>
          <p:cNvGrpSpPr/>
          <p:nvPr userDrawn="1"/>
        </p:nvGrpSpPr>
        <p:grpSpPr>
          <a:xfrm>
            <a:off x="10022426" y="5439401"/>
            <a:ext cx="104645" cy="200718"/>
            <a:chOff x="9541473" y="5278660"/>
            <a:chExt cx="104645" cy="200718"/>
          </a:xfrm>
        </p:grpSpPr>
        <p:sp>
          <p:nvSpPr>
            <p:cNvPr id="289" name="Rektangel 288">
              <a:extLst>
                <a:ext uri="{FF2B5EF4-FFF2-40B4-BE49-F238E27FC236}">
                  <a16:creationId xmlns:a16="http://schemas.microsoft.com/office/drawing/2014/main" id="{799C5F80-C37D-4EB4-B2CB-CFD34A5CF2A0}"/>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0" name="Rektangel 289">
              <a:extLst>
                <a:ext uri="{FF2B5EF4-FFF2-40B4-BE49-F238E27FC236}">
                  <a16:creationId xmlns:a16="http://schemas.microsoft.com/office/drawing/2014/main" id="{2A79EB17-FF69-4793-9808-67897CA17FD3}"/>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1" name="Rektangel 290">
              <a:extLst>
                <a:ext uri="{FF2B5EF4-FFF2-40B4-BE49-F238E27FC236}">
                  <a16:creationId xmlns:a16="http://schemas.microsoft.com/office/drawing/2014/main" id="{BD0453C6-8264-4F65-8637-856411AE468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2" name="Rektangel 291">
              <a:extLst>
                <a:ext uri="{FF2B5EF4-FFF2-40B4-BE49-F238E27FC236}">
                  <a16:creationId xmlns:a16="http://schemas.microsoft.com/office/drawing/2014/main" id="{48C2A977-D584-4169-8E53-4DBF8E8EEDD7}"/>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24" name="Ligebenet trapez 23">
            <a:extLst>
              <a:ext uri="{FF2B5EF4-FFF2-40B4-BE49-F238E27FC236}">
                <a16:creationId xmlns:a16="http://schemas.microsoft.com/office/drawing/2014/main" id="{C0DEC328-DE99-40AE-90A9-516DDFA0F043}"/>
              </a:ext>
            </a:extLst>
          </p:cNvPr>
          <p:cNvSpPr/>
          <p:nvPr userDrawn="1"/>
        </p:nvSpPr>
        <p:spPr>
          <a:xfrm>
            <a:off x="6948240" y="4909626"/>
            <a:ext cx="2724678" cy="301927"/>
          </a:xfrm>
          <a:prstGeom prst="trapezoid">
            <a:avLst>
              <a:gd name="adj" fmla="val 99229"/>
            </a:avLst>
          </a:prstGeom>
          <a:gradFill>
            <a:gsLst>
              <a:gs pos="5800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a:extLst>
              <a:ext uri="{FF2B5EF4-FFF2-40B4-BE49-F238E27FC236}">
                <a16:creationId xmlns:a16="http://schemas.microsoft.com/office/drawing/2014/main" id="{513EB950-7611-455D-8520-A74DA8769C9F}"/>
              </a:ext>
            </a:extLst>
          </p:cNvPr>
          <p:cNvSpPr/>
          <p:nvPr userDrawn="1"/>
        </p:nvSpPr>
        <p:spPr>
          <a:xfrm>
            <a:off x="7094347" y="5150746"/>
            <a:ext cx="2414401" cy="695519"/>
          </a:xfrm>
          <a:prstGeom prst="rect">
            <a:avLst/>
          </a:prstGeom>
          <a:gradFill>
            <a:gsLst>
              <a:gs pos="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7" name="Gruppe 36">
            <a:extLst>
              <a:ext uri="{FF2B5EF4-FFF2-40B4-BE49-F238E27FC236}">
                <a16:creationId xmlns:a16="http://schemas.microsoft.com/office/drawing/2014/main" id="{67DDBDE6-5204-446B-B1F5-4613123479CD}"/>
              </a:ext>
            </a:extLst>
          </p:cNvPr>
          <p:cNvGrpSpPr/>
          <p:nvPr userDrawn="1"/>
        </p:nvGrpSpPr>
        <p:grpSpPr>
          <a:xfrm>
            <a:off x="7390835" y="5231949"/>
            <a:ext cx="2042352" cy="153547"/>
            <a:chOff x="7390835" y="5231949"/>
            <a:chExt cx="2042352" cy="153547"/>
          </a:xfrm>
        </p:grpSpPr>
        <p:sp>
          <p:nvSpPr>
            <p:cNvPr id="66" name="Rektangel 65">
              <a:extLst>
                <a:ext uri="{FF2B5EF4-FFF2-40B4-BE49-F238E27FC236}">
                  <a16:creationId xmlns:a16="http://schemas.microsoft.com/office/drawing/2014/main" id="{8F2DD363-128E-47A3-91BE-8139849FB546}"/>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7" name="Rektangel 66">
              <a:extLst>
                <a:ext uri="{FF2B5EF4-FFF2-40B4-BE49-F238E27FC236}">
                  <a16:creationId xmlns:a16="http://schemas.microsoft.com/office/drawing/2014/main" id="{F29633AC-E6D4-4B67-957A-2E1FC223580E}"/>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8" name="Rektangel 67">
              <a:extLst>
                <a:ext uri="{FF2B5EF4-FFF2-40B4-BE49-F238E27FC236}">
                  <a16:creationId xmlns:a16="http://schemas.microsoft.com/office/drawing/2014/main" id="{859EB0B9-9A7C-4F52-A011-F363AC430751}"/>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9" name="Rektangel 68">
              <a:extLst>
                <a:ext uri="{FF2B5EF4-FFF2-40B4-BE49-F238E27FC236}">
                  <a16:creationId xmlns:a16="http://schemas.microsoft.com/office/drawing/2014/main" id="{C9E48CD7-C717-4CBD-AFE0-52C36FFC0F30}"/>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0" name="Rektangel 69">
              <a:extLst>
                <a:ext uri="{FF2B5EF4-FFF2-40B4-BE49-F238E27FC236}">
                  <a16:creationId xmlns:a16="http://schemas.microsoft.com/office/drawing/2014/main" id="{B4454ED5-914F-4616-AF37-B97BA56C034C}"/>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1" name="Rektangel 70">
              <a:extLst>
                <a:ext uri="{FF2B5EF4-FFF2-40B4-BE49-F238E27FC236}">
                  <a16:creationId xmlns:a16="http://schemas.microsoft.com/office/drawing/2014/main" id="{B49EF3FA-EAEE-4A77-8640-9D5CE9E15EF1}"/>
                </a:ext>
              </a:extLst>
            </p:cNvPr>
            <p:cNvSpPr/>
            <p:nvPr userDrawn="1"/>
          </p:nvSpPr>
          <p:spPr>
            <a:xfrm>
              <a:off x="8214450"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2" name="Rektangel 71">
              <a:extLst>
                <a:ext uri="{FF2B5EF4-FFF2-40B4-BE49-F238E27FC236}">
                  <a16:creationId xmlns:a16="http://schemas.microsoft.com/office/drawing/2014/main" id="{FC7A0617-F618-40B8-9668-616E59666E47}"/>
                </a:ext>
              </a:extLst>
            </p:cNvPr>
            <p:cNvSpPr/>
            <p:nvPr userDrawn="1"/>
          </p:nvSpPr>
          <p:spPr>
            <a:xfrm>
              <a:off x="8379173"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3" name="Rektangel 72">
              <a:extLst>
                <a:ext uri="{FF2B5EF4-FFF2-40B4-BE49-F238E27FC236}">
                  <a16:creationId xmlns:a16="http://schemas.microsoft.com/office/drawing/2014/main" id="{FCE41074-A209-41E2-BBF0-C189E7504C3E}"/>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4" name="Rektangel 73">
              <a:extLst>
                <a:ext uri="{FF2B5EF4-FFF2-40B4-BE49-F238E27FC236}">
                  <a16:creationId xmlns:a16="http://schemas.microsoft.com/office/drawing/2014/main" id="{07803B7D-8DA0-495D-BD64-E957ADF34C0B}"/>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5" name="Rektangel 74">
              <a:extLst>
                <a:ext uri="{FF2B5EF4-FFF2-40B4-BE49-F238E27FC236}">
                  <a16:creationId xmlns:a16="http://schemas.microsoft.com/office/drawing/2014/main" id="{ECD2AB45-4FD3-4F53-80E2-B1138C1AEDE5}"/>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6" name="Rektangel 75">
              <a:extLst>
                <a:ext uri="{FF2B5EF4-FFF2-40B4-BE49-F238E27FC236}">
                  <a16:creationId xmlns:a16="http://schemas.microsoft.com/office/drawing/2014/main" id="{AB1E29CD-423B-4EAB-81A1-1278E6098072}"/>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7" name="Rektangel 76">
              <a:extLst>
                <a:ext uri="{FF2B5EF4-FFF2-40B4-BE49-F238E27FC236}">
                  <a16:creationId xmlns:a16="http://schemas.microsoft.com/office/drawing/2014/main" id="{7A575850-504D-46E0-B357-8C82FB4BB0D5}"/>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0" name="Rektangel 79">
              <a:extLst>
                <a:ext uri="{FF2B5EF4-FFF2-40B4-BE49-F238E27FC236}">
                  <a16:creationId xmlns:a16="http://schemas.microsoft.com/office/drawing/2014/main" id="{7ACF43F9-95E3-44A6-B62C-28BFEE3DD327}"/>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81" name="Gruppe 80">
            <a:extLst>
              <a:ext uri="{FF2B5EF4-FFF2-40B4-BE49-F238E27FC236}">
                <a16:creationId xmlns:a16="http://schemas.microsoft.com/office/drawing/2014/main" id="{9650C57B-7F95-4256-AD9F-490B0C9A07CF}"/>
              </a:ext>
            </a:extLst>
          </p:cNvPr>
          <p:cNvGrpSpPr/>
          <p:nvPr userDrawn="1"/>
        </p:nvGrpSpPr>
        <p:grpSpPr>
          <a:xfrm>
            <a:off x="7390835" y="5429282"/>
            <a:ext cx="2042352" cy="153547"/>
            <a:chOff x="7390835" y="5231949"/>
            <a:chExt cx="2042352" cy="153547"/>
          </a:xfrm>
        </p:grpSpPr>
        <p:sp>
          <p:nvSpPr>
            <p:cNvPr id="82" name="Rektangel 81">
              <a:extLst>
                <a:ext uri="{FF2B5EF4-FFF2-40B4-BE49-F238E27FC236}">
                  <a16:creationId xmlns:a16="http://schemas.microsoft.com/office/drawing/2014/main" id="{9B4C5F00-D900-4500-861C-EEA8C4FF5E96}"/>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3" name="Rektangel 82">
              <a:extLst>
                <a:ext uri="{FF2B5EF4-FFF2-40B4-BE49-F238E27FC236}">
                  <a16:creationId xmlns:a16="http://schemas.microsoft.com/office/drawing/2014/main" id="{47F4D720-F509-44BE-BC7C-40AC6905DE64}"/>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4" name="Rektangel 83">
              <a:extLst>
                <a:ext uri="{FF2B5EF4-FFF2-40B4-BE49-F238E27FC236}">
                  <a16:creationId xmlns:a16="http://schemas.microsoft.com/office/drawing/2014/main" id="{31C0D845-0D4D-4997-8BCE-A0FC0FBAB068}"/>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5" name="Rektangel 84">
              <a:extLst>
                <a:ext uri="{FF2B5EF4-FFF2-40B4-BE49-F238E27FC236}">
                  <a16:creationId xmlns:a16="http://schemas.microsoft.com/office/drawing/2014/main" id="{03F8BFC0-1B46-45BE-9D0A-C5FB6C67F156}"/>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6" name="Rektangel 85">
              <a:extLst>
                <a:ext uri="{FF2B5EF4-FFF2-40B4-BE49-F238E27FC236}">
                  <a16:creationId xmlns:a16="http://schemas.microsoft.com/office/drawing/2014/main" id="{8D6FF817-2E92-436E-BC11-412593309276}"/>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9" name="Rektangel 88">
              <a:extLst>
                <a:ext uri="{FF2B5EF4-FFF2-40B4-BE49-F238E27FC236}">
                  <a16:creationId xmlns:a16="http://schemas.microsoft.com/office/drawing/2014/main" id="{E41BAE92-7EA7-4252-B038-9F33BC68FAE1}"/>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Rektangel 89">
              <a:extLst>
                <a:ext uri="{FF2B5EF4-FFF2-40B4-BE49-F238E27FC236}">
                  <a16:creationId xmlns:a16="http://schemas.microsoft.com/office/drawing/2014/main" id="{6920FA45-5191-4787-8FBA-161327798BF2}"/>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1" name="Rektangel 90">
              <a:extLst>
                <a:ext uri="{FF2B5EF4-FFF2-40B4-BE49-F238E27FC236}">
                  <a16:creationId xmlns:a16="http://schemas.microsoft.com/office/drawing/2014/main" id="{15888661-8150-4706-9F30-4B5BEC617005}"/>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2" name="Rektangel 91">
              <a:extLst>
                <a:ext uri="{FF2B5EF4-FFF2-40B4-BE49-F238E27FC236}">
                  <a16:creationId xmlns:a16="http://schemas.microsoft.com/office/drawing/2014/main" id="{F60E68B8-E74C-40D4-88B2-C82062044967}"/>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3" name="Rektangel 92">
              <a:extLst>
                <a:ext uri="{FF2B5EF4-FFF2-40B4-BE49-F238E27FC236}">
                  <a16:creationId xmlns:a16="http://schemas.microsoft.com/office/drawing/2014/main" id="{F944E10D-CFA9-4C17-A58A-5F942952F9F1}"/>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4" name="Rektangel 93">
              <a:extLst>
                <a:ext uri="{FF2B5EF4-FFF2-40B4-BE49-F238E27FC236}">
                  <a16:creationId xmlns:a16="http://schemas.microsoft.com/office/drawing/2014/main" id="{1AAB8FA9-E617-474A-B65D-E11EBAE6B745}"/>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10" name="Gruppe 109">
            <a:extLst>
              <a:ext uri="{FF2B5EF4-FFF2-40B4-BE49-F238E27FC236}">
                <a16:creationId xmlns:a16="http://schemas.microsoft.com/office/drawing/2014/main" id="{FFE9092D-A852-4B0C-BA6E-60385E68C57C}"/>
              </a:ext>
            </a:extLst>
          </p:cNvPr>
          <p:cNvGrpSpPr/>
          <p:nvPr userDrawn="1"/>
        </p:nvGrpSpPr>
        <p:grpSpPr>
          <a:xfrm>
            <a:off x="7390835" y="5626616"/>
            <a:ext cx="2042352" cy="153547"/>
            <a:chOff x="7390835" y="5231949"/>
            <a:chExt cx="2042352" cy="153547"/>
          </a:xfrm>
        </p:grpSpPr>
        <p:sp>
          <p:nvSpPr>
            <p:cNvPr id="111" name="Rektangel 110">
              <a:extLst>
                <a:ext uri="{FF2B5EF4-FFF2-40B4-BE49-F238E27FC236}">
                  <a16:creationId xmlns:a16="http://schemas.microsoft.com/office/drawing/2014/main" id="{DFFAEDFD-FA83-479F-A39D-9E1C73BE0A38}"/>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2" name="Rektangel 111">
              <a:extLst>
                <a:ext uri="{FF2B5EF4-FFF2-40B4-BE49-F238E27FC236}">
                  <a16:creationId xmlns:a16="http://schemas.microsoft.com/office/drawing/2014/main" id="{41E6142C-0500-4FB9-921A-9F56F03C4BE8}"/>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3" name="Rektangel 112">
              <a:extLst>
                <a:ext uri="{FF2B5EF4-FFF2-40B4-BE49-F238E27FC236}">
                  <a16:creationId xmlns:a16="http://schemas.microsoft.com/office/drawing/2014/main" id="{DCA632B4-052B-4CFA-9F8C-D8E437FB9445}"/>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4" name="Rektangel 113">
              <a:extLst>
                <a:ext uri="{FF2B5EF4-FFF2-40B4-BE49-F238E27FC236}">
                  <a16:creationId xmlns:a16="http://schemas.microsoft.com/office/drawing/2014/main" id="{DC1902F0-8604-45D3-B214-12D4793288DF}"/>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5" name="Rektangel 114">
              <a:extLst>
                <a:ext uri="{FF2B5EF4-FFF2-40B4-BE49-F238E27FC236}">
                  <a16:creationId xmlns:a16="http://schemas.microsoft.com/office/drawing/2014/main" id="{91154A3C-B87A-45DD-9020-F45F5546182D}"/>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8" name="Rektangel 117">
              <a:extLst>
                <a:ext uri="{FF2B5EF4-FFF2-40B4-BE49-F238E27FC236}">
                  <a16:creationId xmlns:a16="http://schemas.microsoft.com/office/drawing/2014/main" id="{D72C0EEB-278D-4BD6-A194-2585A11C65D8}"/>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9" name="Rektangel 118">
              <a:extLst>
                <a:ext uri="{FF2B5EF4-FFF2-40B4-BE49-F238E27FC236}">
                  <a16:creationId xmlns:a16="http://schemas.microsoft.com/office/drawing/2014/main" id="{1A64214E-2923-4BDA-9426-CA9F3428F128}"/>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0" name="Rektangel 119">
              <a:extLst>
                <a:ext uri="{FF2B5EF4-FFF2-40B4-BE49-F238E27FC236}">
                  <a16:creationId xmlns:a16="http://schemas.microsoft.com/office/drawing/2014/main" id="{84A6A3CB-965C-444C-9670-C32BF9D8705A}"/>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1" name="Rektangel 120">
              <a:extLst>
                <a:ext uri="{FF2B5EF4-FFF2-40B4-BE49-F238E27FC236}">
                  <a16:creationId xmlns:a16="http://schemas.microsoft.com/office/drawing/2014/main" id="{94625083-7581-4D9B-BA6E-272B73800CF5}"/>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 name="Rektangel 121">
              <a:extLst>
                <a:ext uri="{FF2B5EF4-FFF2-40B4-BE49-F238E27FC236}">
                  <a16:creationId xmlns:a16="http://schemas.microsoft.com/office/drawing/2014/main" id="{F3415190-D407-40CF-BDE8-EAE15E21E5BE}"/>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 name="Rektangel 122">
              <a:extLst>
                <a:ext uri="{FF2B5EF4-FFF2-40B4-BE49-F238E27FC236}">
                  <a16:creationId xmlns:a16="http://schemas.microsoft.com/office/drawing/2014/main" id="{AA98C243-98D1-4761-9D03-7A70BBF08CB5}"/>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Rektangel 2">
            <a:extLst>
              <a:ext uri="{FF2B5EF4-FFF2-40B4-BE49-F238E27FC236}">
                <a16:creationId xmlns:a16="http://schemas.microsoft.com/office/drawing/2014/main" id="{72563DCF-7739-41F7-8E50-DFCB7572DEBB}"/>
              </a:ext>
            </a:extLst>
          </p:cNvPr>
          <p:cNvSpPr/>
          <p:nvPr userDrawn="1"/>
        </p:nvSpPr>
        <p:spPr>
          <a:xfrm>
            <a:off x="6527149" y="3959460"/>
            <a:ext cx="776191" cy="1953534"/>
          </a:xfrm>
          <a:prstGeom prst="rect">
            <a:avLst/>
          </a:prstGeom>
          <a:gradFill flip="none" rotWithShape="1">
            <a:gsLst>
              <a:gs pos="0">
                <a:schemeClr val="accent4"/>
              </a:gs>
              <a:gs pos="100000">
                <a:srgbClr val="4A665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Ligebenet trekant 6">
            <a:extLst>
              <a:ext uri="{FF2B5EF4-FFF2-40B4-BE49-F238E27FC236}">
                <a16:creationId xmlns:a16="http://schemas.microsoft.com/office/drawing/2014/main" id="{8299D225-845A-44FB-B573-DA7AE1F8B80C}"/>
              </a:ext>
            </a:extLst>
          </p:cNvPr>
          <p:cNvSpPr/>
          <p:nvPr userDrawn="1"/>
        </p:nvSpPr>
        <p:spPr>
          <a:xfrm>
            <a:off x="6416146" y="3301258"/>
            <a:ext cx="980779" cy="615625"/>
          </a:xfrm>
          <a:prstGeom prst="triangle">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a:extLst>
              <a:ext uri="{FF2B5EF4-FFF2-40B4-BE49-F238E27FC236}">
                <a16:creationId xmlns:a16="http://schemas.microsoft.com/office/drawing/2014/main" id="{AE433A7F-DB9C-45CD-892A-A25A2E90FFA2}"/>
              </a:ext>
            </a:extLst>
          </p:cNvPr>
          <p:cNvSpPr/>
          <p:nvPr userDrawn="1"/>
        </p:nvSpPr>
        <p:spPr>
          <a:xfrm>
            <a:off x="6467207" y="3908175"/>
            <a:ext cx="878656" cy="53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a-DK" dirty="0"/>
          </a:p>
        </p:txBody>
      </p:sp>
      <p:sp>
        <p:nvSpPr>
          <p:cNvPr id="293" name="Rektangel 292">
            <a:extLst>
              <a:ext uri="{FF2B5EF4-FFF2-40B4-BE49-F238E27FC236}">
                <a16:creationId xmlns:a16="http://schemas.microsoft.com/office/drawing/2014/main" id="{63A177BD-AD98-440B-BBDD-6133B36A3580}"/>
              </a:ext>
            </a:extLst>
          </p:cNvPr>
          <p:cNvSpPr/>
          <p:nvPr userDrawn="1"/>
        </p:nvSpPr>
        <p:spPr>
          <a:xfrm>
            <a:off x="9995727" y="4768053"/>
            <a:ext cx="108427" cy="218194"/>
          </a:xfrm>
          <a:prstGeom prst="rect">
            <a:avLst/>
          </a:prstGeom>
          <a:solidFill>
            <a:srgbClr val="4B6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94" name="Gruppe 293">
            <a:extLst>
              <a:ext uri="{FF2B5EF4-FFF2-40B4-BE49-F238E27FC236}">
                <a16:creationId xmlns:a16="http://schemas.microsoft.com/office/drawing/2014/main" id="{154968E5-4D2C-4860-B38E-6B4F3C6966B6}"/>
              </a:ext>
            </a:extLst>
          </p:cNvPr>
          <p:cNvGrpSpPr/>
          <p:nvPr userDrawn="1"/>
        </p:nvGrpSpPr>
        <p:grpSpPr>
          <a:xfrm flipH="1">
            <a:off x="8502738" y="5152312"/>
            <a:ext cx="754844" cy="756518"/>
            <a:chOff x="5963869" y="5072627"/>
            <a:chExt cx="830528" cy="1085187"/>
          </a:xfrm>
          <a:solidFill>
            <a:schemeClr val="accent4"/>
          </a:solidFill>
        </p:grpSpPr>
        <p:grpSp>
          <p:nvGrpSpPr>
            <p:cNvPr id="295" name="Gruppe 294">
              <a:extLst>
                <a:ext uri="{FF2B5EF4-FFF2-40B4-BE49-F238E27FC236}">
                  <a16:creationId xmlns:a16="http://schemas.microsoft.com/office/drawing/2014/main" id="{5DA75CC6-37E3-40A4-9C63-59F17B97719D}"/>
                </a:ext>
              </a:extLst>
            </p:cNvPr>
            <p:cNvGrpSpPr/>
            <p:nvPr userDrawn="1"/>
          </p:nvGrpSpPr>
          <p:grpSpPr>
            <a:xfrm>
              <a:off x="5963869" y="5072627"/>
              <a:ext cx="830528" cy="1085187"/>
              <a:chOff x="6528663" y="5014275"/>
              <a:chExt cx="830528" cy="1085187"/>
            </a:xfrm>
            <a:grpFill/>
          </p:grpSpPr>
          <p:sp>
            <p:nvSpPr>
              <p:cNvPr id="297" name="Rektangel 296">
                <a:extLst>
                  <a:ext uri="{FF2B5EF4-FFF2-40B4-BE49-F238E27FC236}">
                    <a16:creationId xmlns:a16="http://schemas.microsoft.com/office/drawing/2014/main" id="{3EF537A6-35FE-4DB5-AB5C-309D14B7CB4A}"/>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8" name="Ellipse 297">
                <a:extLst>
                  <a:ext uri="{FF2B5EF4-FFF2-40B4-BE49-F238E27FC236}">
                    <a16:creationId xmlns:a16="http://schemas.microsoft.com/office/drawing/2014/main" id="{501F6430-FAB4-48F1-98C8-79D25B0781C1}"/>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9" name="Ellipse 298">
                <a:extLst>
                  <a:ext uri="{FF2B5EF4-FFF2-40B4-BE49-F238E27FC236}">
                    <a16:creationId xmlns:a16="http://schemas.microsoft.com/office/drawing/2014/main" id="{82822276-8324-4301-B04C-C1D7FFF60E65}"/>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0" name="Ellipse 299">
                <a:extLst>
                  <a:ext uri="{FF2B5EF4-FFF2-40B4-BE49-F238E27FC236}">
                    <a16:creationId xmlns:a16="http://schemas.microsoft.com/office/drawing/2014/main" id="{FF593165-A84D-4CF1-A033-0837DF00073B}"/>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1" name="Ellipse 300">
                <a:extLst>
                  <a:ext uri="{FF2B5EF4-FFF2-40B4-BE49-F238E27FC236}">
                    <a16:creationId xmlns:a16="http://schemas.microsoft.com/office/drawing/2014/main" id="{61F850AF-5430-4E46-9FF1-4D02FB21F55C}"/>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96" name="Ellipse 295">
              <a:extLst>
                <a:ext uri="{FF2B5EF4-FFF2-40B4-BE49-F238E27FC236}">
                  <a16:creationId xmlns:a16="http://schemas.microsoft.com/office/drawing/2014/main" id="{19325375-B874-444F-BBCC-3B5B0A5BEEC8}"/>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02" name="Gruppe 301">
            <a:extLst>
              <a:ext uri="{FF2B5EF4-FFF2-40B4-BE49-F238E27FC236}">
                <a16:creationId xmlns:a16="http://schemas.microsoft.com/office/drawing/2014/main" id="{B956CE69-4C5F-4F86-B9E7-93014E0A902A}"/>
              </a:ext>
            </a:extLst>
          </p:cNvPr>
          <p:cNvGrpSpPr/>
          <p:nvPr userDrawn="1"/>
        </p:nvGrpSpPr>
        <p:grpSpPr>
          <a:xfrm>
            <a:off x="10640826" y="5077300"/>
            <a:ext cx="754844" cy="756518"/>
            <a:chOff x="5963869" y="5072627"/>
            <a:chExt cx="830528" cy="1085187"/>
          </a:xfrm>
          <a:solidFill>
            <a:schemeClr val="accent4">
              <a:lumMod val="60000"/>
              <a:lumOff val="40000"/>
            </a:schemeClr>
          </a:solidFill>
        </p:grpSpPr>
        <p:grpSp>
          <p:nvGrpSpPr>
            <p:cNvPr id="303" name="Gruppe 302">
              <a:extLst>
                <a:ext uri="{FF2B5EF4-FFF2-40B4-BE49-F238E27FC236}">
                  <a16:creationId xmlns:a16="http://schemas.microsoft.com/office/drawing/2014/main" id="{67BD5D07-1129-428F-8F70-F9F1785299F1}"/>
                </a:ext>
              </a:extLst>
            </p:cNvPr>
            <p:cNvGrpSpPr/>
            <p:nvPr userDrawn="1"/>
          </p:nvGrpSpPr>
          <p:grpSpPr>
            <a:xfrm>
              <a:off x="5963869" y="5072627"/>
              <a:ext cx="830528" cy="1085187"/>
              <a:chOff x="6528663" y="5014275"/>
              <a:chExt cx="830528" cy="1085187"/>
            </a:xfrm>
            <a:grpFill/>
          </p:grpSpPr>
          <p:sp>
            <p:nvSpPr>
              <p:cNvPr id="305" name="Rektangel 304">
                <a:extLst>
                  <a:ext uri="{FF2B5EF4-FFF2-40B4-BE49-F238E27FC236}">
                    <a16:creationId xmlns:a16="http://schemas.microsoft.com/office/drawing/2014/main" id="{CB1AAB54-63C1-40B0-95F9-093741E73DDA}"/>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6" name="Ellipse 305">
                <a:extLst>
                  <a:ext uri="{FF2B5EF4-FFF2-40B4-BE49-F238E27FC236}">
                    <a16:creationId xmlns:a16="http://schemas.microsoft.com/office/drawing/2014/main" id="{94F84BEA-4416-40EA-9BA4-DA798F2D3B82}"/>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7" name="Ellipse 306">
                <a:extLst>
                  <a:ext uri="{FF2B5EF4-FFF2-40B4-BE49-F238E27FC236}">
                    <a16:creationId xmlns:a16="http://schemas.microsoft.com/office/drawing/2014/main" id="{047DF334-9AF4-45A8-A07D-AAC12E2BF0AD}"/>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8" name="Ellipse 307">
                <a:extLst>
                  <a:ext uri="{FF2B5EF4-FFF2-40B4-BE49-F238E27FC236}">
                    <a16:creationId xmlns:a16="http://schemas.microsoft.com/office/drawing/2014/main" id="{2A853F9A-9ED2-4EF9-8B4B-8CC1F31E4E50}"/>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9" name="Ellipse 308">
                <a:extLst>
                  <a:ext uri="{FF2B5EF4-FFF2-40B4-BE49-F238E27FC236}">
                    <a16:creationId xmlns:a16="http://schemas.microsoft.com/office/drawing/2014/main" id="{AA8586AD-A268-409D-B999-FB5C94532F2A}"/>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04" name="Ellipse 303">
              <a:extLst>
                <a:ext uri="{FF2B5EF4-FFF2-40B4-BE49-F238E27FC236}">
                  <a16:creationId xmlns:a16="http://schemas.microsoft.com/office/drawing/2014/main" id="{E6B9FEDF-17D7-45DF-A249-BDF78A79D493}"/>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20" name="Gruppe 219">
            <a:extLst>
              <a:ext uri="{FF2B5EF4-FFF2-40B4-BE49-F238E27FC236}">
                <a16:creationId xmlns:a16="http://schemas.microsoft.com/office/drawing/2014/main" id="{4292F807-CC8E-4482-8B6E-4D1D040D43D4}"/>
              </a:ext>
            </a:extLst>
          </p:cNvPr>
          <p:cNvGrpSpPr/>
          <p:nvPr userDrawn="1"/>
        </p:nvGrpSpPr>
        <p:grpSpPr>
          <a:xfrm>
            <a:off x="9949474" y="3922687"/>
            <a:ext cx="620513" cy="472970"/>
            <a:chOff x="5878302" y="5164076"/>
            <a:chExt cx="916095" cy="739089"/>
          </a:xfrm>
        </p:grpSpPr>
        <p:grpSp>
          <p:nvGrpSpPr>
            <p:cNvPr id="221" name="Gruppe 220">
              <a:extLst>
                <a:ext uri="{FF2B5EF4-FFF2-40B4-BE49-F238E27FC236}">
                  <a16:creationId xmlns:a16="http://schemas.microsoft.com/office/drawing/2014/main" id="{B012B21A-193A-40E7-8B18-03D86A25A6E7}"/>
                </a:ext>
              </a:extLst>
            </p:cNvPr>
            <p:cNvGrpSpPr/>
            <p:nvPr userDrawn="1"/>
          </p:nvGrpSpPr>
          <p:grpSpPr>
            <a:xfrm>
              <a:off x="5878302" y="5164076"/>
              <a:ext cx="916095" cy="739089"/>
              <a:chOff x="6443096" y="5105724"/>
              <a:chExt cx="916095" cy="739089"/>
            </a:xfrm>
          </p:grpSpPr>
          <p:sp>
            <p:nvSpPr>
              <p:cNvPr id="223" name="Rektangel 222">
                <a:extLst>
                  <a:ext uri="{FF2B5EF4-FFF2-40B4-BE49-F238E27FC236}">
                    <a16:creationId xmlns:a16="http://schemas.microsoft.com/office/drawing/2014/main" id="{9FCE88A3-9F5D-4D80-8DF6-E6587172E8D7}"/>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4" name="Ellipse 223">
                <a:extLst>
                  <a:ext uri="{FF2B5EF4-FFF2-40B4-BE49-F238E27FC236}">
                    <a16:creationId xmlns:a16="http://schemas.microsoft.com/office/drawing/2014/main" id="{B08E6BAC-E1DB-49BB-BBDA-81B59A4B5809}"/>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5" name="Ellipse 224">
                <a:extLst>
                  <a:ext uri="{FF2B5EF4-FFF2-40B4-BE49-F238E27FC236}">
                    <a16:creationId xmlns:a16="http://schemas.microsoft.com/office/drawing/2014/main" id="{69FF9019-4B35-475C-8766-1058F4787F14}"/>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6" name="Ellipse 225">
                <a:extLst>
                  <a:ext uri="{FF2B5EF4-FFF2-40B4-BE49-F238E27FC236}">
                    <a16:creationId xmlns:a16="http://schemas.microsoft.com/office/drawing/2014/main" id="{DA79CCF9-D7D2-4ED6-8463-49DBE9D52C24}"/>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7" name="Ellipse 226">
                <a:extLst>
                  <a:ext uri="{FF2B5EF4-FFF2-40B4-BE49-F238E27FC236}">
                    <a16:creationId xmlns:a16="http://schemas.microsoft.com/office/drawing/2014/main" id="{A1C65010-0F1C-4688-B243-C98FBD8BF885}"/>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22" name="Ellipse 221">
              <a:extLst>
                <a:ext uri="{FF2B5EF4-FFF2-40B4-BE49-F238E27FC236}">
                  <a16:creationId xmlns:a16="http://schemas.microsoft.com/office/drawing/2014/main" id="{725822E7-A3E7-4983-9FC4-C326B7A522C2}"/>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82" name="Gruppe 281">
            <a:extLst>
              <a:ext uri="{FF2B5EF4-FFF2-40B4-BE49-F238E27FC236}">
                <a16:creationId xmlns:a16="http://schemas.microsoft.com/office/drawing/2014/main" id="{EEA7A269-8F43-4E76-91B3-9FF5EADF0299}"/>
              </a:ext>
            </a:extLst>
          </p:cNvPr>
          <p:cNvGrpSpPr/>
          <p:nvPr userDrawn="1"/>
        </p:nvGrpSpPr>
        <p:grpSpPr>
          <a:xfrm flipH="1">
            <a:off x="10295894" y="4241293"/>
            <a:ext cx="832613" cy="515242"/>
            <a:chOff x="5878302" y="5164076"/>
            <a:chExt cx="916095" cy="739089"/>
          </a:xfrm>
          <a:solidFill>
            <a:schemeClr val="accent4">
              <a:lumMod val="60000"/>
              <a:lumOff val="40000"/>
            </a:schemeClr>
          </a:solidFill>
        </p:grpSpPr>
        <p:grpSp>
          <p:nvGrpSpPr>
            <p:cNvPr id="283" name="Gruppe 282">
              <a:extLst>
                <a:ext uri="{FF2B5EF4-FFF2-40B4-BE49-F238E27FC236}">
                  <a16:creationId xmlns:a16="http://schemas.microsoft.com/office/drawing/2014/main" id="{909DED1B-8467-4330-881D-505AFE0CA01E}"/>
                </a:ext>
              </a:extLst>
            </p:cNvPr>
            <p:cNvGrpSpPr/>
            <p:nvPr userDrawn="1"/>
          </p:nvGrpSpPr>
          <p:grpSpPr>
            <a:xfrm>
              <a:off x="5878302" y="5164076"/>
              <a:ext cx="916095" cy="739089"/>
              <a:chOff x="6443096" y="5105724"/>
              <a:chExt cx="916095" cy="739089"/>
            </a:xfrm>
            <a:grpFill/>
          </p:grpSpPr>
          <p:sp>
            <p:nvSpPr>
              <p:cNvPr id="285" name="Rektangel 284">
                <a:extLst>
                  <a:ext uri="{FF2B5EF4-FFF2-40B4-BE49-F238E27FC236}">
                    <a16:creationId xmlns:a16="http://schemas.microsoft.com/office/drawing/2014/main" id="{6F49FFA3-B56A-4952-B359-6F4E4B6641CD}"/>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6" name="Ellipse 285">
                <a:extLst>
                  <a:ext uri="{FF2B5EF4-FFF2-40B4-BE49-F238E27FC236}">
                    <a16:creationId xmlns:a16="http://schemas.microsoft.com/office/drawing/2014/main" id="{462D70C1-9ADD-46A3-8A6F-80CB6048641F}"/>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7" name="Ellipse 286">
                <a:extLst>
                  <a:ext uri="{FF2B5EF4-FFF2-40B4-BE49-F238E27FC236}">
                    <a16:creationId xmlns:a16="http://schemas.microsoft.com/office/drawing/2014/main" id="{8651EC12-31DA-4C7B-B8C1-61F1723FC891}"/>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0" name="Ellipse 309">
                <a:extLst>
                  <a:ext uri="{FF2B5EF4-FFF2-40B4-BE49-F238E27FC236}">
                    <a16:creationId xmlns:a16="http://schemas.microsoft.com/office/drawing/2014/main" id="{5DB3E50B-5AFE-400B-AD9D-3BAEC90F7DC5}"/>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1" name="Ellipse 310">
                <a:extLst>
                  <a:ext uri="{FF2B5EF4-FFF2-40B4-BE49-F238E27FC236}">
                    <a16:creationId xmlns:a16="http://schemas.microsoft.com/office/drawing/2014/main" id="{C4ECC2B3-4AE2-4A7F-9324-43879D590FA2}"/>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84" name="Ellipse 283">
              <a:extLst>
                <a:ext uri="{FF2B5EF4-FFF2-40B4-BE49-F238E27FC236}">
                  <a16:creationId xmlns:a16="http://schemas.microsoft.com/office/drawing/2014/main" id="{FA73E8A4-BA6D-496D-ACF4-A1EC7ADBEDD7}"/>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 name="Gruppe 9">
            <a:extLst>
              <a:ext uri="{FF2B5EF4-FFF2-40B4-BE49-F238E27FC236}">
                <a16:creationId xmlns:a16="http://schemas.microsoft.com/office/drawing/2014/main" id="{E29795ED-ECA1-4FC3-85CA-9628F333E3BC}"/>
              </a:ext>
            </a:extLst>
          </p:cNvPr>
          <p:cNvGrpSpPr>
            <a:grpSpLocks noChangeAspect="1"/>
          </p:cNvGrpSpPr>
          <p:nvPr userDrawn="1"/>
        </p:nvGrpSpPr>
        <p:grpSpPr>
          <a:xfrm>
            <a:off x="10595393" y="2660797"/>
            <a:ext cx="212441" cy="301928"/>
            <a:chOff x="8910078" y="4612870"/>
            <a:chExt cx="304785" cy="433171"/>
          </a:xfrm>
        </p:grpSpPr>
        <p:sp>
          <p:nvSpPr>
            <p:cNvPr id="320" name="Rektangel 319">
              <a:extLst>
                <a:ext uri="{FF2B5EF4-FFF2-40B4-BE49-F238E27FC236}">
                  <a16:creationId xmlns:a16="http://schemas.microsoft.com/office/drawing/2014/main" id="{0BA3EA4B-A5C9-449C-8203-39EDD292D934}"/>
                </a:ext>
              </a:extLst>
            </p:cNvPr>
            <p:cNvSpPr/>
            <p:nvPr userDrawn="1"/>
          </p:nvSpPr>
          <p:spPr>
            <a:xfrm rot="5400000">
              <a:off x="8717562" y="4817571"/>
              <a:ext cx="432000" cy="2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1" name="Ellipse 320">
              <a:extLst>
                <a:ext uri="{FF2B5EF4-FFF2-40B4-BE49-F238E27FC236}">
                  <a16:creationId xmlns:a16="http://schemas.microsoft.com/office/drawing/2014/main" id="{FF923BF8-B895-4020-807B-F70FA849550A}"/>
                </a:ext>
              </a:extLst>
            </p:cNvPr>
            <p:cNvSpPr>
              <a:spLocks noChangeAspect="1"/>
            </p:cNvSpPr>
            <p:nvPr userDrawn="1"/>
          </p:nvSpPr>
          <p:spPr>
            <a:xfrm>
              <a:off x="8910078" y="4612870"/>
              <a:ext cx="49878" cy="48412"/>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2" name="Rektangel 321">
              <a:extLst>
                <a:ext uri="{FF2B5EF4-FFF2-40B4-BE49-F238E27FC236}">
                  <a16:creationId xmlns:a16="http://schemas.microsoft.com/office/drawing/2014/main" id="{A81ECA5A-0916-42D5-8478-5B0DD61E2B42}"/>
                </a:ext>
              </a:extLst>
            </p:cNvPr>
            <p:cNvSpPr/>
            <p:nvPr userDrawn="1"/>
          </p:nvSpPr>
          <p:spPr>
            <a:xfrm>
              <a:off x="8948824" y="4664288"/>
              <a:ext cx="266039" cy="115403"/>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3" name="Rektangel 322">
              <a:extLst>
                <a:ext uri="{FF2B5EF4-FFF2-40B4-BE49-F238E27FC236}">
                  <a16:creationId xmlns:a16="http://schemas.microsoft.com/office/drawing/2014/main" id="{867539CB-4175-4B96-AEEF-25C7EAB8D854}"/>
                </a:ext>
              </a:extLst>
            </p:cNvPr>
            <p:cNvSpPr/>
            <p:nvPr userDrawn="1"/>
          </p:nvSpPr>
          <p:spPr>
            <a:xfrm rot="5400000">
              <a:off x="9065594" y="4589340"/>
              <a:ext cx="24206" cy="2743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4" name="Rektangel 323">
              <a:extLst>
                <a:ext uri="{FF2B5EF4-FFF2-40B4-BE49-F238E27FC236}">
                  <a16:creationId xmlns:a16="http://schemas.microsoft.com/office/drawing/2014/main" id="{DA347924-9CC1-4DA7-A0B7-544B9BEF0A5A}"/>
                </a:ext>
              </a:extLst>
            </p:cNvPr>
            <p:cNvSpPr/>
            <p:nvPr userDrawn="1"/>
          </p:nvSpPr>
          <p:spPr>
            <a:xfrm>
              <a:off x="9033438" y="4663973"/>
              <a:ext cx="24939" cy="11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40" name="Rektangel: øverste hjørner afrundet 339">
            <a:extLst>
              <a:ext uri="{FF2B5EF4-FFF2-40B4-BE49-F238E27FC236}">
                <a16:creationId xmlns:a16="http://schemas.microsoft.com/office/drawing/2014/main" id="{C62F0BC4-88CE-420B-BFCB-A413968293E7}"/>
              </a:ext>
            </a:extLst>
          </p:cNvPr>
          <p:cNvSpPr/>
          <p:nvPr userDrawn="1"/>
        </p:nvSpPr>
        <p:spPr>
          <a:xfrm>
            <a:off x="10533563" y="2978289"/>
            <a:ext cx="157195" cy="108688"/>
          </a:xfrm>
          <a:prstGeom prst="round2SameRect">
            <a:avLst>
              <a:gd name="adj1" fmla="val 35394"/>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1" name="Rektangel: øverste hjørner afrundet 340">
            <a:extLst>
              <a:ext uri="{FF2B5EF4-FFF2-40B4-BE49-F238E27FC236}">
                <a16:creationId xmlns:a16="http://schemas.microsoft.com/office/drawing/2014/main" id="{5CB2B274-161F-4E9D-A7B4-7C62E90A5997}"/>
              </a:ext>
            </a:extLst>
          </p:cNvPr>
          <p:cNvSpPr/>
          <p:nvPr userDrawn="1"/>
        </p:nvSpPr>
        <p:spPr>
          <a:xfrm>
            <a:off x="10588757" y="2919897"/>
            <a:ext cx="45719" cy="108688"/>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81" name="Gruppe 280">
            <a:extLst>
              <a:ext uri="{FF2B5EF4-FFF2-40B4-BE49-F238E27FC236}">
                <a16:creationId xmlns:a16="http://schemas.microsoft.com/office/drawing/2014/main" id="{4A829FF2-4B54-4C8C-9536-FA5C27653B07}"/>
              </a:ext>
            </a:extLst>
          </p:cNvPr>
          <p:cNvGrpSpPr/>
          <p:nvPr userDrawn="1"/>
        </p:nvGrpSpPr>
        <p:grpSpPr>
          <a:xfrm>
            <a:off x="11007726" y="5568895"/>
            <a:ext cx="478314" cy="308029"/>
            <a:chOff x="5878302" y="5164076"/>
            <a:chExt cx="916095" cy="618051"/>
          </a:xfrm>
          <a:solidFill>
            <a:schemeClr val="accent4">
              <a:lumMod val="75000"/>
            </a:schemeClr>
          </a:solidFill>
        </p:grpSpPr>
        <p:grpSp>
          <p:nvGrpSpPr>
            <p:cNvPr id="330" name="Gruppe 329">
              <a:extLst>
                <a:ext uri="{FF2B5EF4-FFF2-40B4-BE49-F238E27FC236}">
                  <a16:creationId xmlns:a16="http://schemas.microsoft.com/office/drawing/2014/main" id="{F192E2E2-809D-4C86-80C6-8B5B13229DF7}"/>
                </a:ext>
              </a:extLst>
            </p:cNvPr>
            <p:cNvGrpSpPr/>
            <p:nvPr userDrawn="1"/>
          </p:nvGrpSpPr>
          <p:grpSpPr>
            <a:xfrm>
              <a:off x="5878302" y="5164076"/>
              <a:ext cx="916095" cy="561875"/>
              <a:chOff x="6443096" y="5105724"/>
              <a:chExt cx="916095" cy="561875"/>
            </a:xfrm>
            <a:grpFill/>
          </p:grpSpPr>
          <p:sp>
            <p:nvSpPr>
              <p:cNvPr id="356" name="Ellipse 355">
                <a:extLst>
                  <a:ext uri="{FF2B5EF4-FFF2-40B4-BE49-F238E27FC236}">
                    <a16:creationId xmlns:a16="http://schemas.microsoft.com/office/drawing/2014/main" id="{E4E4E890-222D-431A-8273-4FFCD3C44BAB}"/>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7" name="Ellipse 356">
                <a:extLst>
                  <a:ext uri="{FF2B5EF4-FFF2-40B4-BE49-F238E27FC236}">
                    <a16:creationId xmlns:a16="http://schemas.microsoft.com/office/drawing/2014/main" id="{1210BBB9-443B-476C-B85F-4F954E746504}"/>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8" name="Ellipse 357">
                <a:extLst>
                  <a:ext uri="{FF2B5EF4-FFF2-40B4-BE49-F238E27FC236}">
                    <a16:creationId xmlns:a16="http://schemas.microsoft.com/office/drawing/2014/main" id="{7BBEECEE-598F-4535-912D-81D86526240F}"/>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9" name="Ellipse 358">
                <a:extLst>
                  <a:ext uri="{FF2B5EF4-FFF2-40B4-BE49-F238E27FC236}">
                    <a16:creationId xmlns:a16="http://schemas.microsoft.com/office/drawing/2014/main" id="{E7CE32A6-471A-471F-89A4-AFE9498FC56C}"/>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31" name="Ellipse 330">
              <a:extLst>
                <a:ext uri="{FF2B5EF4-FFF2-40B4-BE49-F238E27FC236}">
                  <a16:creationId xmlns:a16="http://schemas.microsoft.com/office/drawing/2014/main" id="{91EBC68B-981B-4C4A-AF64-4E347C47984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67" name="Gruppe 366">
            <a:extLst>
              <a:ext uri="{FF2B5EF4-FFF2-40B4-BE49-F238E27FC236}">
                <a16:creationId xmlns:a16="http://schemas.microsoft.com/office/drawing/2014/main" id="{7CECA2B4-15EC-4DBA-98F2-4D1EE882E0FC}"/>
              </a:ext>
            </a:extLst>
          </p:cNvPr>
          <p:cNvGrpSpPr/>
          <p:nvPr userDrawn="1"/>
        </p:nvGrpSpPr>
        <p:grpSpPr>
          <a:xfrm flipV="1">
            <a:off x="10564403" y="5588264"/>
            <a:ext cx="394712" cy="270741"/>
            <a:chOff x="5878302" y="5164076"/>
            <a:chExt cx="916095" cy="618051"/>
          </a:xfrm>
          <a:solidFill>
            <a:schemeClr val="accent4">
              <a:lumMod val="60000"/>
              <a:lumOff val="40000"/>
            </a:schemeClr>
          </a:solidFill>
        </p:grpSpPr>
        <p:grpSp>
          <p:nvGrpSpPr>
            <p:cNvPr id="368" name="Gruppe 367">
              <a:extLst>
                <a:ext uri="{FF2B5EF4-FFF2-40B4-BE49-F238E27FC236}">
                  <a16:creationId xmlns:a16="http://schemas.microsoft.com/office/drawing/2014/main" id="{06D00D05-B8C7-4708-8B4E-4B1D85B7B1D6}"/>
                </a:ext>
              </a:extLst>
            </p:cNvPr>
            <p:cNvGrpSpPr/>
            <p:nvPr userDrawn="1"/>
          </p:nvGrpSpPr>
          <p:grpSpPr>
            <a:xfrm>
              <a:off x="5878302" y="5164076"/>
              <a:ext cx="916095" cy="561875"/>
              <a:chOff x="6443096" y="5105724"/>
              <a:chExt cx="916095" cy="561875"/>
            </a:xfrm>
            <a:grpFill/>
          </p:grpSpPr>
          <p:sp>
            <p:nvSpPr>
              <p:cNvPr id="370" name="Ellipse 369">
                <a:extLst>
                  <a:ext uri="{FF2B5EF4-FFF2-40B4-BE49-F238E27FC236}">
                    <a16:creationId xmlns:a16="http://schemas.microsoft.com/office/drawing/2014/main" id="{3E090C47-2503-4E78-872D-5C68DEFE7378}"/>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1" name="Ellipse 370">
                <a:extLst>
                  <a:ext uri="{FF2B5EF4-FFF2-40B4-BE49-F238E27FC236}">
                    <a16:creationId xmlns:a16="http://schemas.microsoft.com/office/drawing/2014/main" id="{D3C5F813-9E3C-4549-B611-AD50B97A6A0C}"/>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2" name="Ellipse 371">
                <a:extLst>
                  <a:ext uri="{FF2B5EF4-FFF2-40B4-BE49-F238E27FC236}">
                    <a16:creationId xmlns:a16="http://schemas.microsoft.com/office/drawing/2014/main" id="{10482F65-69E8-4663-ADAC-26A2A14AD3D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3" name="Ellipse 372">
                <a:extLst>
                  <a:ext uri="{FF2B5EF4-FFF2-40B4-BE49-F238E27FC236}">
                    <a16:creationId xmlns:a16="http://schemas.microsoft.com/office/drawing/2014/main" id="{7D9DADE8-14E5-4029-ACDB-93CED8F4A66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69" name="Ellipse 368">
              <a:extLst>
                <a:ext uri="{FF2B5EF4-FFF2-40B4-BE49-F238E27FC236}">
                  <a16:creationId xmlns:a16="http://schemas.microsoft.com/office/drawing/2014/main" id="{E998773F-9E84-4DF3-A91B-0CA2795958D5}"/>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30" name="Gruppe 229">
            <a:extLst>
              <a:ext uri="{FF2B5EF4-FFF2-40B4-BE49-F238E27FC236}">
                <a16:creationId xmlns:a16="http://schemas.microsoft.com/office/drawing/2014/main" id="{796C7238-38A4-4829-9979-ADD88A405B96}"/>
              </a:ext>
            </a:extLst>
          </p:cNvPr>
          <p:cNvGrpSpPr/>
          <p:nvPr userDrawn="1"/>
        </p:nvGrpSpPr>
        <p:grpSpPr>
          <a:xfrm>
            <a:off x="10020191" y="5126437"/>
            <a:ext cx="916095" cy="739089"/>
            <a:chOff x="5878302" y="5164076"/>
            <a:chExt cx="916095" cy="739089"/>
          </a:xfrm>
        </p:grpSpPr>
        <p:grpSp>
          <p:nvGrpSpPr>
            <p:cNvPr id="231" name="Gruppe 230">
              <a:extLst>
                <a:ext uri="{FF2B5EF4-FFF2-40B4-BE49-F238E27FC236}">
                  <a16:creationId xmlns:a16="http://schemas.microsoft.com/office/drawing/2014/main" id="{8BDF96EF-0B8B-41BC-BE25-95C5C03503AD}"/>
                </a:ext>
              </a:extLst>
            </p:cNvPr>
            <p:cNvGrpSpPr/>
            <p:nvPr userDrawn="1"/>
          </p:nvGrpSpPr>
          <p:grpSpPr>
            <a:xfrm>
              <a:off x="5878302" y="5164076"/>
              <a:ext cx="916095" cy="739089"/>
              <a:chOff x="6443096" y="5105724"/>
              <a:chExt cx="916095" cy="739089"/>
            </a:xfrm>
          </p:grpSpPr>
          <p:sp>
            <p:nvSpPr>
              <p:cNvPr id="233" name="Rektangel 232">
                <a:extLst>
                  <a:ext uri="{FF2B5EF4-FFF2-40B4-BE49-F238E27FC236}">
                    <a16:creationId xmlns:a16="http://schemas.microsoft.com/office/drawing/2014/main" id="{B2026F2D-BB70-44A1-BB13-96A5EFB22069}"/>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4" name="Ellipse 233">
                <a:extLst>
                  <a:ext uri="{FF2B5EF4-FFF2-40B4-BE49-F238E27FC236}">
                    <a16:creationId xmlns:a16="http://schemas.microsoft.com/office/drawing/2014/main" id="{182AAC8F-A601-4F66-9CE1-18ECDAB0C863}"/>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5" name="Ellipse 234">
                <a:extLst>
                  <a:ext uri="{FF2B5EF4-FFF2-40B4-BE49-F238E27FC236}">
                    <a16:creationId xmlns:a16="http://schemas.microsoft.com/office/drawing/2014/main" id="{E89E9F92-DCC6-47C5-AF8C-5F8082497EF1}"/>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6" name="Ellipse 235">
                <a:extLst>
                  <a:ext uri="{FF2B5EF4-FFF2-40B4-BE49-F238E27FC236}">
                    <a16:creationId xmlns:a16="http://schemas.microsoft.com/office/drawing/2014/main" id="{3C2E8F47-9881-466A-8371-43CFD20B5366}"/>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7" name="Ellipse 236">
                <a:extLst>
                  <a:ext uri="{FF2B5EF4-FFF2-40B4-BE49-F238E27FC236}">
                    <a16:creationId xmlns:a16="http://schemas.microsoft.com/office/drawing/2014/main" id="{D4ACC086-0334-4990-8004-087E85BED416}"/>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32" name="Ellipse 231">
              <a:extLst>
                <a:ext uri="{FF2B5EF4-FFF2-40B4-BE49-F238E27FC236}">
                  <a16:creationId xmlns:a16="http://schemas.microsoft.com/office/drawing/2014/main" id="{85F74FBC-CB63-4285-B888-CA2C52C9C1FD}"/>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60" name="Gruppe 359">
            <a:extLst>
              <a:ext uri="{FF2B5EF4-FFF2-40B4-BE49-F238E27FC236}">
                <a16:creationId xmlns:a16="http://schemas.microsoft.com/office/drawing/2014/main" id="{01BD14B1-0C8C-4D63-A05E-636FC9F71D53}"/>
              </a:ext>
            </a:extLst>
          </p:cNvPr>
          <p:cNvGrpSpPr/>
          <p:nvPr userDrawn="1"/>
        </p:nvGrpSpPr>
        <p:grpSpPr>
          <a:xfrm>
            <a:off x="10124048" y="5644110"/>
            <a:ext cx="394712" cy="270741"/>
            <a:chOff x="5878302" y="5164076"/>
            <a:chExt cx="916095" cy="618051"/>
          </a:xfrm>
          <a:solidFill>
            <a:schemeClr val="accent4"/>
          </a:solidFill>
        </p:grpSpPr>
        <p:grpSp>
          <p:nvGrpSpPr>
            <p:cNvPr id="361" name="Gruppe 360">
              <a:extLst>
                <a:ext uri="{FF2B5EF4-FFF2-40B4-BE49-F238E27FC236}">
                  <a16:creationId xmlns:a16="http://schemas.microsoft.com/office/drawing/2014/main" id="{838C833C-7ECE-4074-8ACE-3300890F60FA}"/>
                </a:ext>
              </a:extLst>
            </p:cNvPr>
            <p:cNvGrpSpPr/>
            <p:nvPr userDrawn="1"/>
          </p:nvGrpSpPr>
          <p:grpSpPr>
            <a:xfrm>
              <a:off x="5878302" y="5164076"/>
              <a:ext cx="916095" cy="561875"/>
              <a:chOff x="6443096" y="5105724"/>
              <a:chExt cx="916095" cy="561875"/>
            </a:xfrm>
            <a:grpFill/>
          </p:grpSpPr>
          <p:sp>
            <p:nvSpPr>
              <p:cNvPr id="363" name="Ellipse 362">
                <a:extLst>
                  <a:ext uri="{FF2B5EF4-FFF2-40B4-BE49-F238E27FC236}">
                    <a16:creationId xmlns:a16="http://schemas.microsoft.com/office/drawing/2014/main" id="{7B6EAD83-13D8-4F12-B43A-8E363B7C8DED}"/>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4" name="Ellipse 363">
                <a:extLst>
                  <a:ext uri="{FF2B5EF4-FFF2-40B4-BE49-F238E27FC236}">
                    <a16:creationId xmlns:a16="http://schemas.microsoft.com/office/drawing/2014/main" id="{4961ACE8-9B7E-4E21-A787-5CC23E33CC5D}"/>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5" name="Ellipse 364">
                <a:extLst>
                  <a:ext uri="{FF2B5EF4-FFF2-40B4-BE49-F238E27FC236}">
                    <a16:creationId xmlns:a16="http://schemas.microsoft.com/office/drawing/2014/main" id="{5A145DF6-9D3D-4360-9DBC-6CFA81B9C0D8}"/>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6" name="Ellipse 365">
                <a:extLst>
                  <a:ext uri="{FF2B5EF4-FFF2-40B4-BE49-F238E27FC236}">
                    <a16:creationId xmlns:a16="http://schemas.microsoft.com/office/drawing/2014/main" id="{B66C4709-4DBD-4777-89DA-299793B514BA}"/>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62" name="Ellipse 361">
              <a:extLst>
                <a:ext uri="{FF2B5EF4-FFF2-40B4-BE49-F238E27FC236}">
                  <a16:creationId xmlns:a16="http://schemas.microsoft.com/office/drawing/2014/main" id="{0B326307-7CEB-4EC0-A724-33C991FC4910}"/>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75" name="Gruppe 374">
            <a:extLst>
              <a:ext uri="{FF2B5EF4-FFF2-40B4-BE49-F238E27FC236}">
                <a16:creationId xmlns:a16="http://schemas.microsoft.com/office/drawing/2014/main" id="{689BDEC5-905C-45DD-90C5-9AEA5503D833}"/>
              </a:ext>
            </a:extLst>
          </p:cNvPr>
          <p:cNvGrpSpPr/>
          <p:nvPr userDrawn="1"/>
        </p:nvGrpSpPr>
        <p:grpSpPr>
          <a:xfrm>
            <a:off x="10708687" y="5680624"/>
            <a:ext cx="478314" cy="308029"/>
            <a:chOff x="5878302" y="5164076"/>
            <a:chExt cx="916095" cy="618051"/>
          </a:xfrm>
          <a:solidFill>
            <a:schemeClr val="accent4"/>
          </a:solidFill>
        </p:grpSpPr>
        <p:grpSp>
          <p:nvGrpSpPr>
            <p:cNvPr id="376" name="Gruppe 375">
              <a:extLst>
                <a:ext uri="{FF2B5EF4-FFF2-40B4-BE49-F238E27FC236}">
                  <a16:creationId xmlns:a16="http://schemas.microsoft.com/office/drawing/2014/main" id="{AD8173EE-F5C8-483D-A02E-D7B6CF0975D0}"/>
                </a:ext>
              </a:extLst>
            </p:cNvPr>
            <p:cNvGrpSpPr/>
            <p:nvPr userDrawn="1"/>
          </p:nvGrpSpPr>
          <p:grpSpPr>
            <a:xfrm>
              <a:off x="5878302" y="5164076"/>
              <a:ext cx="916095" cy="561875"/>
              <a:chOff x="6443096" y="5105724"/>
              <a:chExt cx="916095" cy="561875"/>
            </a:xfrm>
            <a:grpFill/>
          </p:grpSpPr>
          <p:sp>
            <p:nvSpPr>
              <p:cNvPr id="378" name="Ellipse 377">
                <a:extLst>
                  <a:ext uri="{FF2B5EF4-FFF2-40B4-BE49-F238E27FC236}">
                    <a16:creationId xmlns:a16="http://schemas.microsoft.com/office/drawing/2014/main" id="{963C0A60-A3C9-430A-A108-F292F1838452}"/>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9" name="Ellipse 378">
                <a:extLst>
                  <a:ext uri="{FF2B5EF4-FFF2-40B4-BE49-F238E27FC236}">
                    <a16:creationId xmlns:a16="http://schemas.microsoft.com/office/drawing/2014/main" id="{73A888F8-DB76-4ECA-A70D-117A46E57AC9}"/>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0" name="Ellipse 379">
                <a:extLst>
                  <a:ext uri="{FF2B5EF4-FFF2-40B4-BE49-F238E27FC236}">
                    <a16:creationId xmlns:a16="http://schemas.microsoft.com/office/drawing/2014/main" id="{5420613A-C9A4-4803-ACA4-1839CCF52B7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1" name="Ellipse 380">
                <a:extLst>
                  <a:ext uri="{FF2B5EF4-FFF2-40B4-BE49-F238E27FC236}">
                    <a16:creationId xmlns:a16="http://schemas.microsoft.com/office/drawing/2014/main" id="{2026BC59-313A-4460-9ED3-E98DFC14C81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77" name="Ellipse 376">
              <a:extLst>
                <a:ext uri="{FF2B5EF4-FFF2-40B4-BE49-F238E27FC236}">
                  <a16:creationId xmlns:a16="http://schemas.microsoft.com/office/drawing/2014/main" id="{6D6B0538-6F67-4C56-8E0B-EB1FF85B0E5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9" name="Gruppe 28">
            <a:extLst>
              <a:ext uri="{FF2B5EF4-FFF2-40B4-BE49-F238E27FC236}">
                <a16:creationId xmlns:a16="http://schemas.microsoft.com/office/drawing/2014/main" id="{E2DDE5A2-79AE-48C8-9B9A-83FC4FF17D90}"/>
              </a:ext>
            </a:extLst>
          </p:cNvPr>
          <p:cNvGrpSpPr/>
          <p:nvPr userDrawn="1"/>
        </p:nvGrpSpPr>
        <p:grpSpPr>
          <a:xfrm>
            <a:off x="6586590" y="4046025"/>
            <a:ext cx="99577" cy="1718833"/>
            <a:chOff x="6586590" y="4046025"/>
            <a:chExt cx="99577" cy="1718833"/>
          </a:xfrm>
        </p:grpSpPr>
        <p:grpSp>
          <p:nvGrpSpPr>
            <p:cNvPr id="19" name="Gruppe 18">
              <a:extLst>
                <a:ext uri="{FF2B5EF4-FFF2-40B4-BE49-F238E27FC236}">
                  <a16:creationId xmlns:a16="http://schemas.microsoft.com/office/drawing/2014/main" id="{9918AC4D-AE6C-4A67-8E5B-3E74B5ADE337}"/>
                </a:ext>
              </a:extLst>
            </p:cNvPr>
            <p:cNvGrpSpPr/>
            <p:nvPr userDrawn="1"/>
          </p:nvGrpSpPr>
          <p:grpSpPr>
            <a:xfrm>
              <a:off x="6586590" y="4046025"/>
              <a:ext cx="99577" cy="130933"/>
              <a:chOff x="6586590" y="4107944"/>
              <a:chExt cx="99577" cy="130933"/>
            </a:xfrm>
          </p:grpSpPr>
          <p:sp>
            <p:nvSpPr>
              <p:cNvPr id="17" name="Rektangel 16">
                <a:extLst>
                  <a:ext uri="{FF2B5EF4-FFF2-40B4-BE49-F238E27FC236}">
                    <a16:creationId xmlns:a16="http://schemas.microsoft.com/office/drawing/2014/main" id="{182ACCFE-41C8-4E17-9B8B-D827874A5856}"/>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6" name="Rektangel 335">
                <a:extLst>
                  <a:ext uri="{FF2B5EF4-FFF2-40B4-BE49-F238E27FC236}">
                    <a16:creationId xmlns:a16="http://schemas.microsoft.com/office/drawing/2014/main" id="{CDE8D65B-CD8D-4003-A412-B5BC76EEB783}"/>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øverste hjørner afrundet 12">
                <a:extLst>
                  <a:ext uri="{FF2B5EF4-FFF2-40B4-BE49-F238E27FC236}">
                    <a16:creationId xmlns:a16="http://schemas.microsoft.com/office/drawing/2014/main" id="{166A567D-33C1-4CA2-9DFE-4A65FA0F984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4" name="Gruppe 13">
              <a:extLst>
                <a:ext uri="{FF2B5EF4-FFF2-40B4-BE49-F238E27FC236}">
                  <a16:creationId xmlns:a16="http://schemas.microsoft.com/office/drawing/2014/main" id="{587D7EB2-D5F6-4CD0-8A36-409C758BA33F}"/>
                </a:ext>
              </a:extLst>
            </p:cNvPr>
            <p:cNvGrpSpPr/>
            <p:nvPr userDrawn="1"/>
          </p:nvGrpSpPr>
          <p:grpSpPr>
            <a:xfrm>
              <a:off x="6586590" y="4257042"/>
              <a:ext cx="99577" cy="158629"/>
              <a:chOff x="6586590" y="4339419"/>
              <a:chExt cx="99577" cy="158629"/>
            </a:xfrm>
          </p:grpSpPr>
          <p:sp>
            <p:nvSpPr>
              <p:cNvPr id="389" name="Rektangel 388">
                <a:extLst>
                  <a:ext uri="{FF2B5EF4-FFF2-40B4-BE49-F238E27FC236}">
                    <a16:creationId xmlns:a16="http://schemas.microsoft.com/office/drawing/2014/main" id="{3E169BFA-6443-4EDB-BCCF-92BE8D19B67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0" name="Rektangel 389">
                <a:extLst>
                  <a:ext uri="{FF2B5EF4-FFF2-40B4-BE49-F238E27FC236}">
                    <a16:creationId xmlns:a16="http://schemas.microsoft.com/office/drawing/2014/main" id="{70CE1300-6612-4BD6-A5C2-B1059EEEEE4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1" name="Rektangel 390">
                <a:extLst>
                  <a:ext uri="{FF2B5EF4-FFF2-40B4-BE49-F238E27FC236}">
                    <a16:creationId xmlns:a16="http://schemas.microsoft.com/office/drawing/2014/main" id="{593E8EF2-DA0E-4D40-8BCC-4AB254A498D8}"/>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2" name="Rektangel 391">
                <a:extLst>
                  <a:ext uri="{FF2B5EF4-FFF2-40B4-BE49-F238E27FC236}">
                    <a16:creationId xmlns:a16="http://schemas.microsoft.com/office/drawing/2014/main" id="{53040CC4-2268-4821-A77A-A32765988F03}"/>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93" name="Gruppe 392">
              <a:extLst>
                <a:ext uri="{FF2B5EF4-FFF2-40B4-BE49-F238E27FC236}">
                  <a16:creationId xmlns:a16="http://schemas.microsoft.com/office/drawing/2014/main" id="{3140AAA9-17DE-465B-8A6A-C9FE15269EF7}"/>
                </a:ext>
              </a:extLst>
            </p:cNvPr>
            <p:cNvGrpSpPr/>
            <p:nvPr userDrawn="1"/>
          </p:nvGrpSpPr>
          <p:grpSpPr>
            <a:xfrm>
              <a:off x="6586590" y="4495755"/>
              <a:ext cx="99577" cy="130933"/>
              <a:chOff x="6586590" y="4107944"/>
              <a:chExt cx="99577" cy="130933"/>
            </a:xfrm>
          </p:grpSpPr>
          <p:sp>
            <p:nvSpPr>
              <p:cNvPr id="394" name="Rektangel 393">
                <a:extLst>
                  <a:ext uri="{FF2B5EF4-FFF2-40B4-BE49-F238E27FC236}">
                    <a16:creationId xmlns:a16="http://schemas.microsoft.com/office/drawing/2014/main" id="{778552A3-E0DC-45DF-B6E8-CC07C581415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5" name="Rektangel 394">
                <a:extLst>
                  <a:ext uri="{FF2B5EF4-FFF2-40B4-BE49-F238E27FC236}">
                    <a16:creationId xmlns:a16="http://schemas.microsoft.com/office/drawing/2014/main" id="{DC3E0AC6-6E9B-4566-AD58-16808D356132}"/>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6" name="Rektangel: øverste hjørner afrundet 395">
                <a:extLst>
                  <a:ext uri="{FF2B5EF4-FFF2-40B4-BE49-F238E27FC236}">
                    <a16:creationId xmlns:a16="http://schemas.microsoft.com/office/drawing/2014/main" id="{D88CBFD0-3E8C-4ED3-A153-AE926B83168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97" name="Gruppe 396">
              <a:extLst>
                <a:ext uri="{FF2B5EF4-FFF2-40B4-BE49-F238E27FC236}">
                  <a16:creationId xmlns:a16="http://schemas.microsoft.com/office/drawing/2014/main" id="{F4E34A09-D0B3-4212-A589-68FC0C579D6D}"/>
                </a:ext>
              </a:extLst>
            </p:cNvPr>
            <p:cNvGrpSpPr/>
            <p:nvPr userDrawn="1"/>
          </p:nvGrpSpPr>
          <p:grpSpPr>
            <a:xfrm>
              <a:off x="6586590" y="4706772"/>
              <a:ext cx="99577" cy="158629"/>
              <a:chOff x="6586590" y="4339419"/>
              <a:chExt cx="99577" cy="158629"/>
            </a:xfrm>
          </p:grpSpPr>
          <p:sp>
            <p:nvSpPr>
              <p:cNvPr id="398" name="Rektangel 397">
                <a:extLst>
                  <a:ext uri="{FF2B5EF4-FFF2-40B4-BE49-F238E27FC236}">
                    <a16:creationId xmlns:a16="http://schemas.microsoft.com/office/drawing/2014/main" id="{53C43F32-76BA-45C4-B58C-7913498311B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9" name="Rektangel 398">
                <a:extLst>
                  <a:ext uri="{FF2B5EF4-FFF2-40B4-BE49-F238E27FC236}">
                    <a16:creationId xmlns:a16="http://schemas.microsoft.com/office/drawing/2014/main" id="{2D289542-AF25-42C1-A9D5-6FC616E91BE3}"/>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0" name="Rektangel 399">
                <a:extLst>
                  <a:ext uri="{FF2B5EF4-FFF2-40B4-BE49-F238E27FC236}">
                    <a16:creationId xmlns:a16="http://schemas.microsoft.com/office/drawing/2014/main" id="{3F21A039-3B6D-45CC-AFB3-F312070DA13B}"/>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1" name="Rektangel 400">
                <a:extLst>
                  <a:ext uri="{FF2B5EF4-FFF2-40B4-BE49-F238E27FC236}">
                    <a16:creationId xmlns:a16="http://schemas.microsoft.com/office/drawing/2014/main" id="{F2703EED-7B25-4998-97C5-DBD35AA4CAEE}"/>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02" name="Gruppe 401">
              <a:extLst>
                <a:ext uri="{FF2B5EF4-FFF2-40B4-BE49-F238E27FC236}">
                  <a16:creationId xmlns:a16="http://schemas.microsoft.com/office/drawing/2014/main" id="{E4AB5479-51EB-406C-A23A-6A8B7D8069B5}"/>
                </a:ext>
              </a:extLst>
            </p:cNvPr>
            <p:cNvGrpSpPr/>
            <p:nvPr userDrawn="1"/>
          </p:nvGrpSpPr>
          <p:grpSpPr>
            <a:xfrm>
              <a:off x="6586590" y="4945485"/>
              <a:ext cx="99577" cy="130933"/>
              <a:chOff x="6586590" y="4107944"/>
              <a:chExt cx="99577" cy="130933"/>
            </a:xfrm>
          </p:grpSpPr>
          <p:sp>
            <p:nvSpPr>
              <p:cNvPr id="403" name="Rektangel 402">
                <a:extLst>
                  <a:ext uri="{FF2B5EF4-FFF2-40B4-BE49-F238E27FC236}">
                    <a16:creationId xmlns:a16="http://schemas.microsoft.com/office/drawing/2014/main" id="{9B027EAF-0E31-4671-A90D-C3E9DCCD05A5}"/>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4" name="Rektangel 403">
                <a:extLst>
                  <a:ext uri="{FF2B5EF4-FFF2-40B4-BE49-F238E27FC236}">
                    <a16:creationId xmlns:a16="http://schemas.microsoft.com/office/drawing/2014/main" id="{9B9273CD-ACE5-4738-8E59-727F57E9279B}"/>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5" name="Rektangel: øverste hjørner afrundet 404">
                <a:extLst>
                  <a:ext uri="{FF2B5EF4-FFF2-40B4-BE49-F238E27FC236}">
                    <a16:creationId xmlns:a16="http://schemas.microsoft.com/office/drawing/2014/main" id="{1CCEF3A4-0066-4ADD-B682-687D833B47BA}"/>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06" name="Gruppe 405">
              <a:extLst>
                <a:ext uri="{FF2B5EF4-FFF2-40B4-BE49-F238E27FC236}">
                  <a16:creationId xmlns:a16="http://schemas.microsoft.com/office/drawing/2014/main" id="{3B64A499-FF2C-49AD-A435-4F489F17E96D}"/>
                </a:ext>
              </a:extLst>
            </p:cNvPr>
            <p:cNvGrpSpPr/>
            <p:nvPr userDrawn="1"/>
          </p:nvGrpSpPr>
          <p:grpSpPr>
            <a:xfrm>
              <a:off x="6586590" y="5156502"/>
              <a:ext cx="99577" cy="158629"/>
              <a:chOff x="6586590" y="4339419"/>
              <a:chExt cx="99577" cy="158629"/>
            </a:xfrm>
          </p:grpSpPr>
          <p:sp>
            <p:nvSpPr>
              <p:cNvPr id="407" name="Rektangel 406">
                <a:extLst>
                  <a:ext uri="{FF2B5EF4-FFF2-40B4-BE49-F238E27FC236}">
                    <a16:creationId xmlns:a16="http://schemas.microsoft.com/office/drawing/2014/main" id="{D63AF5C8-A290-4155-9757-0638F2A31CD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Rektangel 407">
                <a:extLst>
                  <a:ext uri="{FF2B5EF4-FFF2-40B4-BE49-F238E27FC236}">
                    <a16:creationId xmlns:a16="http://schemas.microsoft.com/office/drawing/2014/main" id="{40E59388-F730-41FB-8870-5DB753969FE3}"/>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9" name="Rektangel 408">
                <a:extLst>
                  <a:ext uri="{FF2B5EF4-FFF2-40B4-BE49-F238E27FC236}">
                    <a16:creationId xmlns:a16="http://schemas.microsoft.com/office/drawing/2014/main" id="{345D8865-C2EE-4DBE-AE59-034171813651}"/>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0" name="Rektangel 409">
                <a:extLst>
                  <a:ext uri="{FF2B5EF4-FFF2-40B4-BE49-F238E27FC236}">
                    <a16:creationId xmlns:a16="http://schemas.microsoft.com/office/drawing/2014/main" id="{6ADC136D-CC27-475B-AC81-0A84AE3AB14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21" name="Gruppe 420">
              <a:extLst>
                <a:ext uri="{FF2B5EF4-FFF2-40B4-BE49-F238E27FC236}">
                  <a16:creationId xmlns:a16="http://schemas.microsoft.com/office/drawing/2014/main" id="{B1F3C9C3-F095-4C94-B38A-F70D74D8C6E6}"/>
                </a:ext>
              </a:extLst>
            </p:cNvPr>
            <p:cNvGrpSpPr/>
            <p:nvPr userDrawn="1"/>
          </p:nvGrpSpPr>
          <p:grpSpPr>
            <a:xfrm>
              <a:off x="6586590" y="5395215"/>
              <a:ext cx="99577" cy="130933"/>
              <a:chOff x="6586590" y="4107944"/>
              <a:chExt cx="99577" cy="130933"/>
            </a:xfrm>
          </p:grpSpPr>
          <p:sp>
            <p:nvSpPr>
              <p:cNvPr id="422" name="Rektangel 421">
                <a:extLst>
                  <a:ext uri="{FF2B5EF4-FFF2-40B4-BE49-F238E27FC236}">
                    <a16:creationId xmlns:a16="http://schemas.microsoft.com/office/drawing/2014/main" id="{567AA6F9-BB61-4BDE-957C-EC76271BA246}"/>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3" name="Rektangel 422">
                <a:extLst>
                  <a:ext uri="{FF2B5EF4-FFF2-40B4-BE49-F238E27FC236}">
                    <a16:creationId xmlns:a16="http://schemas.microsoft.com/office/drawing/2014/main" id="{9F11057C-83C2-4560-851D-B1B6C79920DB}"/>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4" name="Rektangel: øverste hjørner afrundet 423">
                <a:extLst>
                  <a:ext uri="{FF2B5EF4-FFF2-40B4-BE49-F238E27FC236}">
                    <a16:creationId xmlns:a16="http://schemas.microsoft.com/office/drawing/2014/main" id="{A489C9D8-D23D-4434-86E7-C34970CE002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25" name="Gruppe 424">
              <a:extLst>
                <a:ext uri="{FF2B5EF4-FFF2-40B4-BE49-F238E27FC236}">
                  <a16:creationId xmlns:a16="http://schemas.microsoft.com/office/drawing/2014/main" id="{76F9B253-3B1F-4036-A46E-F2DFE861AEC2}"/>
                </a:ext>
              </a:extLst>
            </p:cNvPr>
            <p:cNvGrpSpPr/>
            <p:nvPr userDrawn="1"/>
          </p:nvGrpSpPr>
          <p:grpSpPr>
            <a:xfrm>
              <a:off x="6586590" y="5606229"/>
              <a:ext cx="99577" cy="158629"/>
              <a:chOff x="6586590" y="4339419"/>
              <a:chExt cx="99577" cy="158629"/>
            </a:xfrm>
          </p:grpSpPr>
          <p:sp>
            <p:nvSpPr>
              <p:cNvPr id="426" name="Rektangel 425">
                <a:extLst>
                  <a:ext uri="{FF2B5EF4-FFF2-40B4-BE49-F238E27FC236}">
                    <a16:creationId xmlns:a16="http://schemas.microsoft.com/office/drawing/2014/main" id="{00380A86-4B6A-4F2B-995B-1589728A743F}"/>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7" name="Rektangel 426">
                <a:extLst>
                  <a:ext uri="{FF2B5EF4-FFF2-40B4-BE49-F238E27FC236}">
                    <a16:creationId xmlns:a16="http://schemas.microsoft.com/office/drawing/2014/main" id="{199302DF-D00C-42AB-9A9E-277FD05E076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8" name="Rektangel 427">
                <a:extLst>
                  <a:ext uri="{FF2B5EF4-FFF2-40B4-BE49-F238E27FC236}">
                    <a16:creationId xmlns:a16="http://schemas.microsoft.com/office/drawing/2014/main" id="{D562AB1F-6F4E-4E70-BE9D-99F8CD2E309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9" name="Rektangel 428">
                <a:extLst>
                  <a:ext uri="{FF2B5EF4-FFF2-40B4-BE49-F238E27FC236}">
                    <a16:creationId xmlns:a16="http://schemas.microsoft.com/office/drawing/2014/main" id="{F02A5C87-813E-4385-8332-6932FACF3116}"/>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430" name="Gruppe 429">
            <a:extLst>
              <a:ext uri="{FF2B5EF4-FFF2-40B4-BE49-F238E27FC236}">
                <a16:creationId xmlns:a16="http://schemas.microsoft.com/office/drawing/2014/main" id="{E3029EB5-0AC7-4DDE-ACA1-3D9D57067507}"/>
              </a:ext>
            </a:extLst>
          </p:cNvPr>
          <p:cNvGrpSpPr/>
          <p:nvPr userDrawn="1"/>
        </p:nvGrpSpPr>
        <p:grpSpPr>
          <a:xfrm>
            <a:off x="6770776" y="4046025"/>
            <a:ext cx="99577" cy="1269106"/>
            <a:chOff x="6586590" y="4046025"/>
            <a:chExt cx="99577" cy="1269106"/>
          </a:xfrm>
        </p:grpSpPr>
        <p:grpSp>
          <p:nvGrpSpPr>
            <p:cNvPr id="431" name="Gruppe 430">
              <a:extLst>
                <a:ext uri="{FF2B5EF4-FFF2-40B4-BE49-F238E27FC236}">
                  <a16:creationId xmlns:a16="http://schemas.microsoft.com/office/drawing/2014/main" id="{6A46EB63-1274-4DBD-8FED-5A911499F981}"/>
                </a:ext>
              </a:extLst>
            </p:cNvPr>
            <p:cNvGrpSpPr/>
            <p:nvPr userDrawn="1"/>
          </p:nvGrpSpPr>
          <p:grpSpPr>
            <a:xfrm>
              <a:off x="6586590" y="4046025"/>
              <a:ext cx="99577" cy="130933"/>
              <a:chOff x="6586590" y="4107944"/>
              <a:chExt cx="99577" cy="130933"/>
            </a:xfrm>
          </p:grpSpPr>
          <p:sp>
            <p:nvSpPr>
              <p:cNvPr id="464" name="Rektangel 463">
                <a:extLst>
                  <a:ext uri="{FF2B5EF4-FFF2-40B4-BE49-F238E27FC236}">
                    <a16:creationId xmlns:a16="http://schemas.microsoft.com/office/drawing/2014/main" id="{94BE3C75-4DEC-42C6-9D92-8DFBF1FDEBBA}"/>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5" name="Rektangel 464">
                <a:extLst>
                  <a:ext uri="{FF2B5EF4-FFF2-40B4-BE49-F238E27FC236}">
                    <a16:creationId xmlns:a16="http://schemas.microsoft.com/office/drawing/2014/main" id="{A4BC8453-1157-4D7A-8651-E7FDFAC7BE24}"/>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6" name="Rektangel: øverste hjørner afrundet 465">
                <a:extLst>
                  <a:ext uri="{FF2B5EF4-FFF2-40B4-BE49-F238E27FC236}">
                    <a16:creationId xmlns:a16="http://schemas.microsoft.com/office/drawing/2014/main" id="{8D59FF8D-DD9C-45C2-AB8B-74BD85F91F63}"/>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2" name="Gruppe 431">
              <a:extLst>
                <a:ext uri="{FF2B5EF4-FFF2-40B4-BE49-F238E27FC236}">
                  <a16:creationId xmlns:a16="http://schemas.microsoft.com/office/drawing/2014/main" id="{45611319-A534-4A99-B4B8-CBD95B649E8A}"/>
                </a:ext>
              </a:extLst>
            </p:cNvPr>
            <p:cNvGrpSpPr/>
            <p:nvPr userDrawn="1"/>
          </p:nvGrpSpPr>
          <p:grpSpPr>
            <a:xfrm>
              <a:off x="6586590" y="4257042"/>
              <a:ext cx="99577" cy="158629"/>
              <a:chOff x="6586590" y="4339419"/>
              <a:chExt cx="99577" cy="158629"/>
            </a:xfrm>
          </p:grpSpPr>
          <p:sp>
            <p:nvSpPr>
              <p:cNvPr id="460" name="Rektangel 459">
                <a:extLst>
                  <a:ext uri="{FF2B5EF4-FFF2-40B4-BE49-F238E27FC236}">
                    <a16:creationId xmlns:a16="http://schemas.microsoft.com/office/drawing/2014/main" id="{178D2275-6619-4FB4-B7C8-C8076F173A6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1" name="Rektangel 460">
                <a:extLst>
                  <a:ext uri="{FF2B5EF4-FFF2-40B4-BE49-F238E27FC236}">
                    <a16:creationId xmlns:a16="http://schemas.microsoft.com/office/drawing/2014/main" id="{A04C0D2A-71D0-40C3-A879-DA23B02E4025}"/>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2" name="Rektangel 461">
                <a:extLst>
                  <a:ext uri="{FF2B5EF4-FFF2-40B4-BE49-F238E27FC236}">
                    <a16:creationId xmlns:a16="http://schemas.microsoft.com/office/drawing/2014/main" id="{F9D244BB-9E44-4971-874E-E48C1FCEB01D}"/>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3" name="Rektangel 462">
                <a:extLst>
                  <a:ext uri="{FF2B5EF4-FFF2-40B4-BE49-F238E27FC236}">
                    <a16:creationId xmlns:a16="http://schemas.microsoft.com/office/drawing/2014/main" id="{B01C666D-BE31-418C-AAEE-E7D658FD52A5}"/>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3" name="Gruppe 432">
              <a:extLst>
                <a:ext uri="{FF2B5EF4-FFF2-40B4-BE49-F238E27FC236}">
                  <a16:creationId xmlns:a16="http://schemas.microsoft.com/office/drawing/2014/main" id="{745CF06B-23F0-482F-B1B7-19F9DEA084CB}"/>
                </a:ext>
              </a:extLst>
            </p:cNvPr>
            <p:cNvGrpSpPr/>
            <p:nvPr userDrawn="1"/>
          </p:nvGrpSpPr>
          <p:grpSpPr>
            <a:xfrm>
              <a:off x="6586590" y="4495755"/>
              <a:ext cx="99577" cy="130933"/>
              <a:chOff x="6586590" y="4107944"/>
              <a:chExt cx="99577" cy="130933"/>
            </a:xfrm>
          </p:grpSpPr>
          <p:sp>
            <p:nvSpPr>
              <p:cNvPr id="457" name="Rektangel 456">
                <a:extLst>
                  <a:ext uri="{FF2B5EF4-FFF2-40B4-BE49-F238E27FC236}">
                    <a16:creationId xmlns:a16="http://schemas.microsoft.com/office/drawing/2014/main" id="{5B54E4C6-1BA5-4991-A82A-BC295605C6A8}"/>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8" name="Rektangel 457">
                <a:extLst>
                  <a:ext uri="{FF2B5EF4-FFF2-40B4-BE49-F238E27FC236}">
                    <a16:creationId xmlns:a16="http://schemas.microsoft.com/office/drawing/2014/main" id="{60267949-00FA-489E-8456-0FE20BE6D1F3}"/>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9" name="Rektangel: øverste hjørner afrundet 458">
                <a:extLst>
                  <a:ext uri="{FF2B5EF4-FFF2-40B4-BE49-F238E27FC236}">
                    <a16:creationId xmlns:a16="http://schemas.microsoft.com/office/drawing/2014/main" id="{3954F634-7F1D-42A1-BAFE-CB7A574175FA}"/>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4" name="Gruppe 433">
              <a:extLst>
                <a:ext uri="{FF2B5EF4-FFF2-40B4-BE49-F238E27FC236}">
                  <a16:creationId xmlns:a16="http://schemas.microsoft.com/office/drawing/2014/main" id="{5B9513C0-F010-4FF4-BCB5-9E6498DA831E}"/>
                </a:ext>
              </a:extLst>
            </p:cNvPr>
            <p:cNvGrpSpPr/>
            <p:nvPr userDrawn="1"/>
          </p:nvGrpSpPr>
          <p:grpSpPr>
            <a:xfrm>
              <a:off x="6586590" y="4706772"/>
              <a:ext cx="99577" cy="158629"/>
              <a:chOff x="6586590" y="4339419"/>
              <a:chExt cx="99577" cy="158629"/>
            </a:xfrm>
          </p:grpSpPr>
          <p:sp>
            <p:nvSpPr>
              <p:cNvPr id="453" name="Rektangel 452">
                <a:extLst>
                  <a:ext uri="{FF2B5EF4-FFF2-40B4-BE49-F238E27FC236}">
                    <a16:creationId xmlns:a16="http://schemas.microsoft.com/office/drawing/2014/main" id="{207B14FD-B98D-4368-8487-8256FAD0B88C}"/>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4" name="Rektangel 453">
                <a:extLst>
                  <a:ext uri="{FF2B5EF4-FFF2-40B4-BE49-F238E27FC236}">
                    <a16:creationId xmlns:a16="http://schemas.microsoft.com/office/drawing/2014/main" id="{BB20D617-EAD9-482A-B345-1CB8664EB160}"/>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5" name="Rektangel 454">
                <a:extLst>
                  <a:ext uri="{FF2B5EF4-FFF2-40B4-BE49-F238E27FC236}">
                    <a16:creationId xmlns:a16="http://schemas.microsoft.com/office/drawing/2014/main" id="{94C9A11C-EC30-4742-8AAE-E527C96D8FDD}"/>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6" name="Rektangel 455">
                <a:extLst>
                  <a:ext uri="{FF2B5EF4-FFF2-40B4-BE49-F238E27FC236}">
                    <a16:creationId xmlns:a16="http://schemas.microsoft.com/office/drawing/2014/main" id="{838364B7-EEE5-4C41-A8CF-AE0E51C3400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5" name="Gruppe 434">
              <a:extLst>
                <a:ext uri="{FF2B5EF4-FFF2-40B4-BE49-F238E27FC236}">
                  <a16:creationId xmlns:a16="http://schemas.microsoft.com/office/drawing/2014/main" id="{D18017AD-1B62-42CA-ADAD-65E3AA0B2C4C}"/>
                </a:ext>
              </a:extLst>
            </p:cNvPr>
            <p:cNvGrpSpPr/>
            <p:nvPr userDrawn="1"/>
          </p:nvGrpSpPr>
          <p:grpSpPr>
            <a:xfrm>
              <a:off x="6586590" y="4945485"/>
              <a:ext cx="99577" cy="130933"/>
              <a:chOff x="6586590" y="4107944"/>
              <a:chExt cx="99577" cy="130933"/>
            </a:xfrm>
          </p:grpSpPr>
          <p:sp>
            <p:nvSpPr>
              <p:cNvPr id="450" name="Rektangel 449">
                <a:extLst>
                  <a:ext uri="{FF2B5EF4-FFF2-40B4-BE49-F238E27FC236}">
                    <a16:creationId xmlns:a16="http://schemas.microsoft.com/office/drawing/2014/main" id="{8898BCDD-799D-4C8A-B6C5-47FBAA91E470}"/>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1" name="Rektangel 450">
                <a:extLst>
                  <a:ext uri="{FF2B5EF4-FFF2-40B4-BE49-F238E27FC236}">
                    <a16:creationId xmlns:a16="http://schemas.microsoft.com/office/drawing/2014/main" id="{829DF5CA-99D7-4BEA-A853-139E694C45B4}"/>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2" name="Rektangel: øverste hjørner afrundet 451">
                <a:extLst>
                  <a:ext uri="{FF2B5EF4-FFF2-40B4-BE49-F238E27FC236}">
                    <a16:creationId xmlns:a16="http://schemas.microsoft.com/office/drawing/2014/main" id="{C626CF3A-ABD1-4825-A7F8-5E0C85AE173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6" name="Gruppe 435">
              <a:extLst>
                <a:ext uri="{FF2B5EF4-FFF2-40B4-BE49-F238E27FC236}">
                  <a16:creationId xmlns:a16="http://schemas.microsoft.com/office/drawing/2014/main" id="{463926AD-996F-4477-BAC7-A11160DBD5BF}"/>
                </a:ext>
              </a:extLst>
            </p:cNvPr>
            <p:cNvGrpSpPr/>
            <p:nvPr userDrawn="1"/>
          </p:nvGrpSpPr>
          <p:grpSpPr>
            <a:xfrm>
              <a:off x="6586590" y="5156502"/>
              <a:ext cx="99577" cy="158629"/>
              <a:chOff x="6586590" y="4339419"/>
              <a:chExt cx="99577" cy="158629"/>
            </a:xfrm>
          </p:grpSpPr>
          <p:sp>
            <p:nvSpPr>
              <p:cNvPr id="446" name="Rektangel 445">
                <a:extLst>
                  <a:ext uri="{FF2B5EF4-FFF2-40B4-BE49-F238E27FC236}">
                    <a16:creationId xmlns:a16="http://schemas.microsoft.com/office/drawing/2014/main" id="{03D67241-DBD1-446D-906B-347B4A293C8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7" name="Rektangel 446">
                <a:extLst>
                  <a:ext uri="{FF2B5EF4-FFF2-40B4-BE49-F238E27FC236}">
                    <a16:creationId xmlns:a16="http://schemas.microsoft.com/office/drawing/2014/main" id="{EEB78B13-DEE7-41F6-92FE-F49DCCB79798}"/>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8" name="Rektangel 447">
                <a:extLst>
                  <a:ext uri="{FF2B5EF4-FFF2-40B4-BE49-F238E27FC236}">
                    <a16:creationId xmlns:a16="http://schemas.microsoft.com/office/drawing/2014/main" id="{77A651AF-EF0D-41B2-B847-101EDB0047F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9" name="Rektangel 448">
                <a:extLst>
                  <a:ext uri="{FF2B5EF4-FFF2-40B4-BE49-F238E27FC236}">
                    <a16:creationId xmlns:a16="http://schemas.microsoft.com/office/drawing/2014/main" id="{3AF05908-5F37-42B3-87E8-3F832662F0BA}"/>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467" name="Gruppe 466">
            <a:extLst>
              <a:ext uri="{FF2B5EF4-FFF2-40B4-BE49-F238E27FC236}">
                <a16:creationId xmlns:a16="http://schemas.microsoft.com/office/drawing/2014/main" id="{D9FFD7B8-761A-4233-9AF8-3F19A497BA88}"/>
              </a:ext>
            </a:extLst>
          </p:cNvPr>
          <p:cNvGrpSpPr/>
          <p:nvPr userDrawn="1"/>
        </p:nvGrpSpPr>
        <p:grpSpPr>
          <a:xfrm>
            <a:off x="6954962" y="4046025"/>
            <a:ext cx="99577" cy="1269106"/>
            <a:chOff x="6586590" y="4046025"/>
            <a:chExt cx="99577" cy="1269106"/>
          </a:xfrm>
        </p:grpSpPr>
        <p:grpSp>
          <p:nvGrpSpPr>
            <p:cNvPr id="468" name="Gruppe 467">
              <a:extLst>
                <a:ext uri="{FF2B5EF4-FFF2-40B4-BE49-F238E27FC236}">
                  <a16:creationId xmlns:a16="http://schemas.microsoft.com/office/drawing/2014/main" id="{0A8812F7-A286-412E-A258-940E66FA7595}"/>
                </a:ext>
              </a:extLst>
            </p:cNvPr>
            <p:cNvGrpSpPr/>
            <p:nvPr userDrawn="1"/>
          </p:nvGrpSpPr>
          <p:grpSpPr>
            <a:xfrm>
              <a:off x="6586590" y="4046025"/>
              <a:ext cx="99577" cy="130933"/>
              <a:chOff x="6586590" y="4107944"/>
              <a:chExt cx="99577" cy="130933"/>
            </a:xfrm>
          </p:grpSpPr>
          <p:sp>
            <p:nvSpPr>
              <p:cNvPr id="501" name="Rektangel 500">
                <a:extLst>
                  <a:ext uri="{FF2B5EF4-FFF2-40B4-BE49-F238E27FC236}">
                    <a16:creationId xmlns:a16="http://schemas.microsoft.com/office/drawing/2014/main" id="{E9D52A4F-8971-4725-A325-DB2407682753}"/>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2" name="Rektangel 501">
                <a:extLst>
                  <a:ext uri="{FF2B5EF4-FFF2-40B4-BE49-F238E27FC236}">
                    <a16:creationId xmlns:a16="http://schemas.microsoft.com/office/drawing/2014/main" id="{792A86EC-BA74-42F4-85A1-DBC00135A63C}"/>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3" name="Rektangel: øverste hjørner afrundet 502">
                <a:extLst>
                  <a:ext uri="{FF2B5EF4-FFF2-40B4-BE49-F238E27FC236}">
                    <a16:creationId xmlns:a16="http://schemas.microsoft.com/office/drawing/2014/main" id="{C3C4CD40-71F5-454F-85F7-D04C6AA6087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69" name="Gruppe 468">
              <a:extLst>
                <a:ext uri="{FF2B5EF4-FFF2-40B4-BE49-F238E27FC236}">
                  <a16:creationId xmlns:a16="http://schemas.microsoft.com/office/drawing/2014/main" id="{59E3B372-0F8D-44AF-9DB8-1FE3E4CB844E}"/>
                </a:ext>
              </a:extLst>
            </p:cNvPr>
            <p:cNvGrpSpPr/>
            <p:nvPr userDrawn="1"/>
          </p:nvGrpSpPr>
          <p:grpSpPr>
            <a:xfrm>
              <a:off x="6586590" y="4257042"/>
              <a:ext cx="99577" cy="158629"/>
              <a:chOff x="6586590" y="4339419"/>
              <a:chExt cx="99577" cy="158629"/>
            </a:xfrm>
          </p:grpSpPr>
          <p:sp>
            <p:nvSpPr>
              <p:cNvPr id="497" name="Rektangel 496">
                <a:extLst>
                  <a:ext uri="{FF2B5EF4-FFF2-40B4-BE49-F238E27FC236}">
                    <a16:creationId xmlns:a16="http://schemas.microsoft.com/office/drawing/2014/main" id="{9CF914FA-2505-4268-9D19-73F7C604807D}"/>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8" name="Rektangel 497">
                <a:extLst>
                  <a:ext uri="{FF2B5EF4-FFF2-40B4-BE49-F238E27FC236}">
                    <a16:creationId xmlns:a16="http://schemas.microsoft.com/office/drawing/2014/main" id="{93226638-AA1F-4891-A665-CB969667D642}"/>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9" name="Rektangel 498">
                <a:extLst>
                  <a:ext uri="{FF2B5EF4-FFF2-40B4-BE49-F238E27FC236}">
                    <a16:creationId xmlns:a16="http://schemas.microsoft.com/office/drawing/2014/main" id="{6929DE60-88AF-4C55-923A-DE22FB5F069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0" name="Rektangel 499">
                <a:extLst>
                  <a:ext uri="{FF2B5EF4-FFF2-40B4-BE49-F238E27FC236}">
                    <a16:creationId xmlns:a16="http://schemas.microsoft.com/office/drawing/2014/main" id="{D70D46E5-3E47-431B-8396-81B2A5BDFFD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0" name="Gruppe 469">
              <a:extLst>
                <a:ext uri="{FF2B5EF4-FFF2-40B4-BE49-F238E27FC236}">
                  <a16:creationId xmlns:a16="http://schemas.microsoft.com/office/drawing/2014/main" id="{38B56FBD-898E-476D-83D4-9A321BC4CCF4}"/>
                </a:ext>
              </a:extLst>
            </p:cNvPr>
            <p:cNvGrpSpPr/>
            <p:nvPr userDrawn="1"/>
          </p:nvGrpSpPr>
          <p:grpSpPr>
            <a:xfrm>
              <a:off x="6586590" y="4495755"/>
              <a:ext cx="99577" cy="130933"/>
              <a:chOff x="6586590" y="4107944"/>
              <a:chExt cx="99577" cy="130933"/>
            </a:xfrm>
          </p:grpSpPr>
          <p:sp>
            <p:nvSpPr>
              <p:cNvPr id="494" name="Rektangel 493">
                <a:extLst>
                  <a:ext uri="{FF2B5EF4-FFF2-40B4-BE49-F238E27FC236}">
                    <a16:creationId xmlns:a16="http://schemas.microsoft.com/office/drawing/2014/main" id="{CC98DDDB-0316-4B30-A53B-C62C3FDF5C87}"/>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5" name="Rektangel 494">
                <a:extLst>
                  <a:ext uri="{FF2B5EF4-FFF2-40B4-BE49-F238E27FC236}">
                    <a16:creationId xmlns:a16="http://schemas.microsoft.com/office/drawing/2014/main" id="{F7D3FB00-1376-4BC6-8605-8F31640F5D88}"/>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6" name="Rektangel: øverste hjørner afrundet 495">
                <a:extLst>
                  <a:ext uri="{FF2B5EF4-FFF2-40B4-BE49-F238E27FC236}">
                    <a16:creationId xmlns:a16="http://schemas.microsoft.com/office/drawing/2014/main" id="{1BFA9BC0-1F11-41E0-9671-D1E06246A552}"/>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1" name="Gruppe 470">
              <a:extLst>
                <a:ext uri="{FF2B5EF4-FFF2-40B4-BE49-F238E27FC236}">
                  <a16:creationId xmlns:a16="http://schemas.microsoft.com/office/drawing/2014/main" id="{B403ADE5-6BCE-451B-BADC-08A8D537C67C}"/>
                </a:ext>
              </a:extLst>
            </p:cNvPr>
            <p:cNvGrpSpPr/>
            <p:nvPr userDrawn="1"/>
          </p:nvGrpSpPr>
          <p:grpSpPr>
            <a:xfrm>
              <a:off x="6586590" y="4706772"/>
              <a:ext cx="99577" cy="158629"/>
              <a:chOff x="6586590" y="4339419"/>
              <a:chExt cx="99577" cy="158629"/>
            </a:xfrm>
          </p:grpSpPr>
          <p:sp>
            <p:nvSpPr>
              <p:cNvPr id="490" name="Rektangel 489">
                <a:extLst>
                  <a:ext uri="{FF2B5EF4-FFF2-40B4-BE49-F238E27FC236}">
                    <a16:creationId xmlns:a16="http://schemas.microsoft.com/office/drawing/2014/main" id="{2AD8C0B5-EE14-42DA-947B-297C24031AB2}"/>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1" name="Rektangel 490">
                <a:extLst>
                  <a:ext uri="{FF2B5EF4-FFF2-40B4-BE49-F238E27FC236}">
                    <a16:creationId xmlns:a16="http://schemas.microsoft.com/office/drawing/2014/main" id="{E2EC1570-2D64-49C7-A92A-F9E2A5156521}"/>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2" name="Rektangel 491">
                <a:extLst>
                  <a:ext uri="{FF2B5EF4-FFF2-40B4-BE49-F238E27FC236}">
                    <a16:creationId xmlns:a16="http://schemas.microsoft.com/office/drawing/2014/main" id="{E35CB2B0-01EC-4B3A-B8DF-D79F591FEE85}"/>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3" name="Rektangel 492">
                <a:extLst>
                  <a:ext uri="{FF2B5EF4-FFF2-40B4-BE49-F238E27FC236}">
                    <a16:creationId xmlns:a16="http://schemas.microsoft.com/office/drawing/2014/main" id="{83464E59-37B0-4BE6-B0AD-D809F376EEE5}"/>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2" name="Gruppe 471">
              <a:extLst>
                <a:ext uri="{FF2B5EF4-FFF2-40B4-BE49-F238E27FC236}">
                  <a16:creationId xmlns:a16="http://schemas.microsoft.com/office/drawing/2014/main" id="{0561E4ED-BE3B-4043-AF02-8AF2EAE9C040}"/>
                </a:ext>
              </a:extLst>
            </p:cNvPr>
            <p:cNvGrpSpPr/>
            <p:nvPr userDrawn="1"/>
          </p:nvGrpSpPr>
          <p:grpSpPr>
            <a:xfrm>
              <a:off x="6586590" y="4945485"/>
              <a:ext cx="99577" cy="130933"/>
              <a:chOff x="6586590" y="4107944"/>
              <a:chExt cx="99577" cy="130933"/>
            </a:xfrm>
          </p:grpSpPr>
          <p:sp>
            <p:nvSpPr>
              <p:cNvPr id="487" name="Rektangel 486">
                <a:extLst>
                  <a:ext uri="{FF2B5EF4-FFF2-40B4-BE49-F238E27FC236}">
                    <a16:creationId xmlns:a16="http://schemas.microsoft.com/office/drawing/2014/main" id="{A00EAC9C-C2A2-4D17-97EC-ABEFF049C497}"/>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8" name="Rektangel 487">
                <a:extLst>
                  <a:ext uri="{FF2B5EF4-FFF2-40B4-BE49-F238E27FC236}">
                    <a16:creationId xmlns:a16="http://schemas.microsoft.com/office/drawing/2014/main" id="{53567470-B4AF-4E29-91A4-38B62CF772F6}"/>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9" name="Rektangel: øverste hjørner afrundet 488">
                <a:extLst>
                  <a:ext uri="{FF2B5EF4-FFF2-40B4-BE49-F238E27FC236}">
                    <a16:creationId xmlns:a16="http://schemas.microsoft.com/office/drawing/2014/main" id="{5F5C3476-DF13-444B-969B-E80758AF0747}"/>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3" name="Gruppe 472">
              <a:extLst>
                <a:ext uri="{FF2B5EF4-FFF2-40B4-BE49-F238E27FC236}">
                  <a16:creationId xmlns:a16="http://schemas.microsoft.com/office/drawing/2014/main" id="{9511BD74-01C0-47B8-95FC-A118D27DF4A0}"/>
                </a:ext>
              </a:extLst>
            </p:cNvPr>
            <p:cNvGrpSpPr/>
            <p:nvPr userDrawn="1"/>
          </p:nvGrpSpPr>
          <p:grpSpPr>
            <a:xfrm>
              <a:off x="6586590" y="5156502"/>
              <a:ext cx="99577" cy="158629"/>
              <a:chOff x="6586590" y="4339419"/>
              <a:chExt cx="99577" cy="158629"/>
            </a:xfrm>
          </p:grpSpPr>
          <p:sp>
            <p:nvSpPr>
              <p:cNvPr id="483" name="Rektangel 482">
                <a:extLst>
                  <a:ext uri="{FF2B5EF4-FFF2-40B4-BE49-F238E27FC236}">
                    <a16:creationId xmlns:a16="http://schemas.microsoft.com/office/drawing/2014/main" id="{71F24A88-43DF-4497-ABDB-145296E8099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4" name="Rektangel 483">
                <a:extLst>
                  <a:ext uri="{FF2B5EF4-FFF2-40B4-BE49-F238E27FC236}">
                    <a16:creationId xmlns:a16="http://schemas.microsoft.com/office/drawing/2014/main" id="{336DDE5E-2E0E-464F-A8E1-DAC0AFE41E47}"/>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5" name="Rektangel 484">
                <a:extLst>
                  <a:ext uri="{FF2B5EF4-FFF2-40B4-BE49-F238E27FC236}">
                    <a16:creationId xmlns:a16="http://schemas.microsoft.com/office/drawing/2014/main" id="{CBBEDBA4-1673-4B5C-BFD1-D2A6B88EFC76}"/>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6" name="Rektangel 485">
                <a:extLst>
                  <a:ext uri="{FF2B5EF4-FFF2-40B4-BE49-F238E27FC236}">
                    <a16:creationId xmlns:a16="http://schemas.microsoft.com/office/drawing/2014/main" id="{235D123D-7FE9-4521-A2EA-A928159B7D6A}"/>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504" name="Gruppe 503">
            <a:extLst>
              <a:ext uri="{FF2B5EF4-FFF2-40B4-BE49-F238E27FC236}">
                <a16:creationId xmlns:a16="http://schemas.microsoft.com/office/drawing/2014/main" id="{487D81BB-7034-49BA-9F91-B615D9C2071B}"/>
              </a:ext>
            </a:extLst>
          </p:cNvPr>
          <p:cNvGrpSpPr/>
          <p:nvPr userDrawn="1"/>
        </p:nvGrpSpPr>
        <p:grpSpPr>
          <a:xfrm>
            <a:off x="7139147" y="4046025"/>
            <a:ext cx="99577" cy="1718833"/>
            <a:chOff x="6586590" y="4046025"/>
            <a:chExt cx="99577" cy="1718833"/>
          </a:xfrm>
        </p:grpSpPr>
        <p:grpSp>
          <p:nvGrpSpPr>
            <p:cNvPr id="505" name="Gruppe 504">
              <a:extLst>
                <a:ext uri="{FF2B5EF4-FFF2-40B4-BE49-F238E27FC236}">
                  <a16:creationId xmlns:a16="http://schemas.microsoft.com/office/drawing/2014/main" id="{EDAFB757-0B5F-4600-8C70-17F9A79EBF46}"/>
                </a:ext>
              </a:extLst>
            </p:cNvPr>
            <p:cNvGrpSpPr/>
            <p:nvPr userDrawn="1"/>
          </p:nvGrpSpPr>
          <p:grpSpPr>
            <a:xfrm>
              <a:off x="6586590" y="4046025"/>
              <a:ext cx="99577" cy="130933"/>
              <a:chOff x="6586590" y="4107944"/>
              <a:chExt cx="99577" cy="130933"/>
            </a:xfrm>
          </p:grpSpPr>
          <p:sp>
            <p:nvSpPr>
              <p:cNvPr id="538" name="Rektangel 537">
                <a:extLst>
                  <a:ext uri="{FF2B5EF4-FFF2-40B4-BE49-F238E27FC236}">
                    <a16:creationId xmlns:a16="http://schemas.microsoft.com/office/drawing/2014/main" id="{422844BD-3B4C-4954-8E86-2AB2E04927EF}"/>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9" name="Rektangel 538">
                <a:extLst>
                  <a:ext uri="{FF2B5EF4-FFF2-40B4-BE49-F238E27FC236}">
                    <a16:creationId xmlns:a16="http://schemas.microsoft.com/office/drawing/2014/main" id="{90D5ED91-7DE8-4AD4-B730-0A336C1BABA0}"/>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40" name="Rektangel: øverste hjørner afrundet 539">
                <a:extLst>
                  <a:ext uri="{FF2B5EF4-FFF2-40B4-BE49-F238E27FC236}">
                    <a16:creationId xmlns:a16="http://schemas.microsoft.com/office/drawing/2014/main" id="{E5D434BC-4C28-41FE-99CC-22B421FEC9C2}"/>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6" name="Gruppe 505">
              <a:extLst>
                <a:ext uri="{FF2B5EF4-FFF2-40B4-BE49-F238E27FC236}">
                  <a16:creationId xmlns:a16="http://schemas.microsoft.com/office/drawing/2014/main" id="{EAB9973D-7BB2-4A41-8E53-DD7A973A2F80}"/>
                </a:ext>
              </a:extLst>
            </p:cNvPr>
            <p:cNvGrpSpPr/>
            <p:nvPr userDrawn="1"/>
          </p:nvGrpSpPr>
          <p:grpSpPr>
            <a:xfrm>
              <a:off x="6586590" y="4257042"/>
              <a:ext cx="99577" cy="158629"/>
              <a:chOff x="6586590" y="4339419"/>
              <a:chExt cx="99577" cy="158629"/>
            </a:xfrm>
          </p:grpSpPr>
          <p:sp>
            <p:nvSpPr>
              <p:cNvPr id="534" name="Rektangel 533">
                <a:extLst>
                  <a:ext uri="{FF2B5EF4-FFF2-40B4-BE49-F238E27FC236}">
                    <a16:creationId xmlns:a16="http://schemas.microsoft.com/office/drawing/2014/main" id="{065A8711-C107-410E-AF0D-8ED899754200}"/>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5" name="Rektangel 534">
                <a:extLst>
                  <a:ext uri="{FF2B5EF4-FFF2-40B4-BE49-F238E27FC236}">
                    <a16:creationId xmlns:a16="http://schemas.microsoft.com/office/drawing/2014/main" id="{A85A67EE-8D0D-4682-8F38-32DE3155173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6" name="Rektangel 535">
                <a:extLst>
                  <a:ext uri="{FF2B5EF4-FFF2-40B4-BE49-F238E27FC236}">
                    <a16:creationId xmlns:a16="http://schemas.microsoft.com/office/drawing/2014/main" id="{06A56B14-173B-400B-B6D5-A04FF997C9F8}"/>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7" name="Rektangel 536">
                <a:extLst>
                  <a:ext uri="{FF2B5EF4-FFF2-40B4-BE49-F238E27FC236}">
                    <a16:creationId xmlns:a16="http://schemas.microsoft.com/office/drawing/2014/main" id="{9BA1F6C7-9495-42D0-A081-C47A9BC485FC}"/>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7" name="Gruppe 506">
              <a:extLst>
                <a:ext uri="{FF2B5EF4-FFF2-40B4-BE49-F238E27FC236}">
                  <a16:creationId xmlns:a16="http://schemas.microsoft.com/office/drawing/2014/main" id="{5434D7DE-41C3-4090-9891-67A4B9560134}"/>
                </a:ext>
              </a:extLst>
            </p:cNvPr>
            <p:cNvGrpSpPr/>
            <p:nvPr userDrawn="1"/>
          </p:nvGrpSpPr>
          <p:grpSpPr>
            <a:xfrm>
              <a:off x="6586590" y="4495755"/>
              <a:ext cx="99577" cy="130933"/>
              <a:chOff x="6586590" y="4107944"/>
              <a:chExt cx="99577" cy="130933"/>
            </a:xfrm>
          </p:grpSpPr>
          <p:sp>
            <p:nvSpPr>
              <p:cNvPr id="531" name="Rektangel 530">
                <a:extLst>
                  <a:ext uri="{FF2B5EF4-FFF2-40B4-BE49-F238E27FC236}">
                    <a16:creationId xmlns:a16="http://schemas.microsoft.com/office/drawing/2014/main" id="{228B2903-14D7-4F40-B4B9-1FEBE1633435}"/>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2" name="Rektangel 531">
                <a:extLst>
                  <a:ext uri="{FF2B5EF4-FFF2-40B4-BE49-F238E27FC236}">
                    <a16:creationId xmlns:a16="http://schemas.microsoft.com/office/drawing/2014/main" id="{7A608E58-6C12-46AB-A822-6A52537BD4C0}"/>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3" name="Rektangel: øverste hjørner afrundet 532">
                <a:extLst>
                  <a:ext uri="{FF2B5EF4-FFF2-40B4-BE49-F238E27FC236}">
                    <a16:creationId xmlns:a16="http://schemas.microsoft.com/office/drawing/2014/main" id="{8B6B8521-025B-47AA-BD17-2D68DD00F5B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8" name="Gruppe 507">
              <a:extLst>
                <a:ext uri="{FF2B5EF4-FFF2-40B4-BE49-F238E27FC236}">
                  <a16:creationId xmlns:a16="http://schemas.microsoft.com/office/drawing/2014/main" id="{155F0DD3-557B-4D40-A98A-AC07475A8049}"/>
                </a:ext>
              </a:extLst>
            </p:cNvPr>
            <p:cNvGrpSpPr/>
            <p:nvPr userDrawn="1"/>
          </p:nvGrpSpPr>
          <p:grpSpPr>
            <a:xfrm>
              <a:off x="6586590" y="4706772"/>
              <a:ext cx="99577" cy="158629"/>
              <a:chOff x="6586590" y="4339419"/>
              <a:chExt cx="99577" cy="158629"/>
            </a:xfrm>
          </p:grpSpPr>
          <p:sp>
            <p:nvSpPr>
              <p:cNvPr id="527" name="Rektangel 526">
                <a:extLst>
                  <a:ext uri="{FF2B5EF4-FFF2-40B4-BE49-F238E27FC236}">
                    <a16:creationId xmlns:a16="http://schemas.microsoft.com/office/drawing/2014/main" id="{0E534F49-B78E-4F53-BE1F-16837AA450A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8" name="Rektangel 527">
                <a:extLst>
                  <a:ext uri="{FF2B5EF4-FFF2-40B4-BE49-F238E27FC236}">
                    <a16:creationId xmlns:a16="http://schemas.microsoft.com/office/drawing/2014/main" id="{45922AAA-0B26-4325-AC96-B660469F6900}"/>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9" name="Rektangel 528">
                <a:extLst>
                  <a:ext uri="{FF2B5EF4-FFF2-40B4-BE49-F238E27FC236}">
                    <a16:creationId xmlns:a16="http://schemas.microsoft.com/office/drawing/2014/main" id="{C5F48C3B-57B5-400E-A79F-A19983571666}"/>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0" name="Rektangel 529">
                <a:extLst>
                  <a:ext uri="{FF2B5EF4-FFF2-40B4-BE49-F238E27FC236}">
                    <a16:creationId xmlns:a16="http://schemas.microsoft.com/office/drawing/2014/main" id="{58127A49-5404-47DB-8E2F-39912ED1F3F2}"/>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9" name="Gruppe 508">
              <a:extLst>
                <a:ext uri="{FF2B5EF4-FFF2-40B4-BE49-F238E27FC236}">
                  <a16:creationId xmlns:a16="http://schemas.microsoft.com/office/drawing/2014/main" id="{78976A30-D8D9-4AF1-A115-60CF85FB28A6}"/>
                </a:ext>
              </a:extLst>
            </p:cNvPr>
            <p:cNvGrpSpPr/>
            <p:nvPr userDrawn="1"/>
          </p:nvGrpSpPr>
          <p:grpSpPr>
            <a:xfrm>
              <a:off x="6586590" y="4945485"/>
              <a:ext cx="99577" cy="130933"/>
              <a:chOff x="6586590" y="4107944"/>
              <a:chExt cx="99577" cy="130933"/>
            </a:xfrm>
          </p:grpSpPr>
          <p:sp>
            <p:nvSpPr>
              <p:cNvPr id="524" name="Rektangel 523">
                <a:extLst>
                  <a:ext uri="{FF2B5EF4-FFF2-40B4-BE49-F238E27FC236}">
                    <a16:creationId xmlns:a16="http://schemas.microsoft.com/office/drawing/2014/main" id="{39D0AD58-8746-4240-BCC5-9C28F3D9759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5" name="Rektangel 524">
                <a:extLst>
                  <a:ext uri="{FF2B5EF4-FFF2-40B4-BE49-F238E27FC236}">
                    <a16:creationId xmlns:a16="http://schemas.microsoft.com/office/drawing/2014/main" id="{2D053CD5-1557-424C-81D8-9262BEA85DF8}"/>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6" name="Rektangel: øverste hjørner afrundet 525">
                <a:extLst>
                  <a:ext uri="{FF2B5EF4-FFF2-40B4-BE49-F238E27FC236}">
                    <a16:creationId xmlns:a16="http://schemas.microsoft.com/office/drawing/2014/main" id="{DD90DAF1-17CF-4972-8835-F67EC6E3E211}"/>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0" name="Gruppe 509">
              <a:extLst>
                <a:ext uri="{FF2B5EF4-FFF2-40B4-BE49-F238E27FC236}">
                  <a16:creationId xmlns:a16="http://schemas.microsoft.com/office/drawing/2014/main" id="{AFFE7990-31D2-4B8C-AFED-301B17E73DBD}"/>
                </a:ext>
              </a:extLst>
            </p:cNvPr>
            <p:cNvGrpSpPr/>
            <p:nvPr userDrawn="1"/>
          </p:nvGrpSpPr>
          <p:grpSpPr>
            <a:xfrm>
              <a:off x="6586590" y="5156502"/>
              <a:ext cx="99577" cy="158629"/>
              <a:chOff x="6586590" y="4339419"/>
              <a:chExt cx="99577" cy="158629"/>
            </a:xfrm>
          </p:grpSpPr>
          <p:sp>
            <p:nvSpPr>
              <p:cNvPr id="520" name="Rektangel 519">
                <a:extLst>
                  <a:ext uri="{FF2B5EF4-FFF2-40B4-BE49-F238E27FC236}">
                    <a16:creationId xmlns:a16="http://schemas.microsoft.com/office/drawing/2014/main" id="{642FD02F-1614-4EF4-8251-56F94EA5E554}"/>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1" name="Rektangel 520">
                <a:extLst>
                  <a:ext uri="{FF2B5EF4-FFF2-40B4-BE49-F238E27FC236}">
                    <a16:creationId xmlns:a16="http://schemas.microsoft.com/office/drawing/2014/main" id="{5F6224AA-66D9-4F3C-AD2A-46B654B4AF94}"/>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2" name="Rektangel 521">
                <a:extLst>
                  <a:ext uri="{FF2B5EF4-FFF2-40B4-BE49-F238E27FC236}">
                    <a16:creationId xmlns:a16="http://schemas.microsoft.com/office/drawing/2014/main" id="{68ECDDE5-1739-4C6A-9E7A-CF68C094D7BA}"/>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3" name="Rektangel 522">
                <a:extLst>
                  <a:ext uri="{FF2B5EF4-FFF2-40B4-BE49-F238E27FC236}">
                    <a16:creationId xmlns:a16="http://schemas.microsoft.com/office/drawing/2014/main" id="{D2FA6F5B-9127-4C45-89D7-7935010F262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1" name="Gruppe 510">
              <a:extLst>
                <a:ext uri="{FF2B5EF4-FFF2-40B4-BE49-F238E27FC236}">
                  <a16:creationId xmlns:a16="http://schemas.microsoft.com/office/drawing/2014/main" id="{BD45FD44-F3BC-4849-9601-CA6AD8851D42}"/>
                </a:ext>
              </a:extLst>
            </p:cNvPr>
            <p:cNvGrpSpPr/>
            <p:nvPr userDrawn="1"/>
          </p:nvGrpSpPr>
          <p:grpSpPr>
            <a:xfrm>
              <a:off x="6586590" y="5395215"/>
              <a:ext cx="99577" cy="130933"/>
              <a:chOff x="6586590" y="4107944"/>
              <a:chExt cx="99577" cy="130933"/>
            </a:xfrm>
          </p:grpSpPr>
          <p:sp>
            <p:nvSpPr>
              <p:cNvPr id="517" name="Rektangel 516">
                <a:extLst>
                  <a:ext uri="{FF2B5EF4-FFF2-40B4-BE49-F238E27FC236}">
                    <a16:creationId xmlns:a16="http://schemas.microsoft.com/office/drawing/2014/main" id="{5F7E2960-7EDD-4022-9C40-B00A20A0631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8" name="Rektangel 517">
                <a:extLst>
                  <a:ext uri="{FF2B5EF4-FFF2-40B4-BE49-F238E27FC236}">
                    <a16:creationId xmlns:a16="http://schemas.microsoft.com/office/drawing/2014/main" id="{7CB73619-9A2D-4896-8C1F-4E97E04D39B2}"/>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9" name="Rektangel: øverste hjørner afrundet 518">
                <a:extLst>
                  <a:ext uri="{FF2B5EF4-FFF2-40B4-BE49-F238E27FC236}">
                    <a16:creationId xmlns:a16="http://schemas.microsoft.com/office/drawing/2014/main" id="{12CDE575-588C-4CA6-8E71-0323DCA76438}"/>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2" name="Gruppe 511">
              <a:extLst>
                <a:ext uri="{FF2B5EF4-FFF2-40B4-BE49-F238E27FC236}">
                  <a16:creationId xmlns:a16="http://schemas.microsoft.com/office/drawing/2014/main" id="{391A61A0-D5DA-43BD-A7A3-44117A327FB6}"/>
                </a:ext>
              </a:extLst>
            </p:cNvPr>
            <p:cNvGrpSpPr/>
            <p:nvPr userDrawn="1"/>
          </p:nvGrpSpPr>
          <p:grpSpPr>
            <a:xfrm>
              <a:off x="6586590" y="5606229"/>
              <a:ext cx="99577" cy="158629"/>
              <a:chOff x="6586590" y="4339419"/>
              <a:chExt cx="99577" cy="158629"/>
            </a:xfrm>
          </p:grpSpPr>
          <p:sp>
            <p:nvSpPr>
              <p:cNvPr id="513" name="Rektangel 512">
                <a:extLst>
                  <a:ext uri="{FF2B5EF4-FFF2-40B4-BE49-F238E27FC236}">
                    <a16:creationId xmlns:a16="http://schemas.microsoft.com/office/drawing/2014/main" id="{7D7F0A32-770E-49F2-8729-84A90BA54A62}"/>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4" name="Rektangel 513">
                <a:extLst>
                  <a:ext uri="{FF2B5EF4-FFF2-40B4-BE49-F238E27FC236}">
                    <a16:creationId xmlns:a16="http://schemas.microsoft.com/office/drawing/2014/main" id="{7DB3BDBB-C92B-4747-B9A6-861B86DE1AE2}"/>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5" name="Rektangel 514">
                <a:extLst>
                  <a:ext uri="{FF2B5EF4-FFF2-40B4-BE49-F238E27FC236}">
                    <a16:creationId xmlns:a16="http://schemas.microsoft.com/office/drawing/2014/main" id="{6121A64A-344E-4B6F-8A15-34168A0BA36C}"/>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6" name="Rektangel 515">
                <a:extLst>
                  <a:ext uri="{FF2B5EF4-FFF2-40B4-BE49-F238E27FC236}">
                    <a16:creationId xmlns:a16="http://schemas.microsoft.com/office/drawing/2014/main" id="{E0C515B9-60AD-4FD8-BCB7-65EEF52D9D18}"/>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186" name="Gruppe 185">
            <a:extLst>
              <a:ext uri="{FF2B5EF4-FFF2-40B4-BE49-F238E27FC236}">
                <a16:creationId xmlns:a16="http://schemas.microsoft.com/office/drawing/2014/main" id="{A3E3B51A-20D4-484D-826E-22A4AC81101D}"/>
              </a:ext>
            </a:extLst>
          </p:cNvPr>
          <p:cNvGrpSpPr/>
          <p:nvPr userDrawn="1"/>
        </p:nvGrpSpPr>
        <p:grpSpPr>
          <a:xfrm flipH="1">
            <a:off x="7019767" y="5466888"/>
            <a:ext cx="832613" cy="515242"/>
            <a:chOff x="5878302" y="5164076"/>
            <a:chExt cx="916095" cy="739089"/>
          </a:xfrm>
          <a:solidFill>
            <a:schemeClr val="accent4">
              <a:lumMod val="60000"/>
              <a:lumOff val="40000"/>
            </a:schemeClr>
          </a:solidFill>
        </p:grpSpPr>
        <p:grpSp>
          <p:nvGrpSpPr>
            <p:cNvPr id="187" name="Gruppe 186">
              <a:extLst>
                <a:ext uri="{FF2B5EF4-FFF2-40B4-BE49-F238E27FC236}">
                  <a16:creationId xmlns:a16="http://schemas.microsoft.com/office/drawing/2014/main" id="{97381A96-A053-4781-8B05-9EBA3310E0D9}"/>
                </a:ext>
              </a:extLst>
            </p:cNvPr>
            <p:cNvGrpSpPr/>
            <p:nvPr userDrawn="1"/>
          </p:nvGrpSpPr>
          <p:grpSpPr>
            <a:xfrm>
              <a:off x="5878302" y="5164076"/>
              <a:ext cx="916095" cy="739089"/>
              <a:chOff x="6443096" y="5105724"/>
              <a:chExt cx="916095" cy="739089"/>
            </a:xfrm>
            <a:grpFill/>
          </p:grpSpPr>
          <p:sp>
            <p:nvSpPr>
              <p:cNvPr id="189" name="Rektangel 188">
                <a:extLst>
                  <a:ext uri="{FF2B5EF4-FFF2-40B4-BE49-F238E27FC236}">
                    <a16:creationId xmlns:a16="http://schemas.microsoft.com/office/drawing/2014/main" id="{3EDE9D0A-39A8-4AB7-B2E9-6CCAD0CA6FC6}"/>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0" name="Ellipse 189">
                <a:extLst>
                  <a:ext uri="{FF2B5EF4-FFF2-40B4-BE49-F238E27FC236}">
                    <a16:creationId xmlns:a16="http://schemas.microsoft.com/office/drawing/2014/main" id="{51E5522C-96DD-4C4C-90C1-F8911D4B670A}"/>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1" name="Ellipse 190">
                <a:extLst>
                  <a:ext uri="{FF2B5EF4-FFF2-40B4-BE49-F238E27FC236}">
                    <a16:creationId xmlns:a16="http://schemas.microsoft.com/office/drawing/2014/main" id="{C4C62C7D-D8BE-4E75-9970-F24D2F1381BD}"/>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2" name="Ellipse 191">
                <a:extLst>
                  <a:ext uri="{FF2B5EF4-FFF2-40B4-BE49-F238E27FC236}">
                    <a16:creationId xmlns:a16="http://schemas.microsoft.com/office/drawing/2014/main" id="{4B627D10-4EA6-4B4B-B2BE-5EFA099A1405}"/>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3" name="Ellipse 192">
                <a:extLst>
                  <a:ext uri="{FF2B5EF4-FFF2-40B4-BE49-F238E27FC236}">
                    <a16:creationId xmlns:a16="http://schemas.microsoft.com/office/drawing/2014/main" id="{547372E9-0BB3-4768-AF90-0AAD85537C11}"/>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88" name="Ellipse 187">
              <a:extLst>
                <a:ext uri="{FF2B5EF4-FFF2-40B4-BE49-F238E27FC236}">
                  <a16:creationId xmlns:a16="http://schemas.microsoft.com/office/drawing/2014/main" id="{F34CE4EA-AAC0-4BA3-B954-1A606C3141B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541" name="Gruppe 540">
            <a:extLst>
              <a:ext uri="{FF2B5EF4-FFF2-40B4-BE49-F238E27FC236}">
                <a16:creationId xmlns:a16="http://schemas.microsoft.com/office/drawing/2014/main" id="{FC41F19C-BC9A-49F8-B982-60AD6A645885}"/>
              </a:ext>
            </a:extLst>
          </p:cNvPr>
          <p:cNvGrpSpPr/>
          <p:nvPr userDrawn="1"/>
        </p:nvGrpSpPr>
        <p:grpSpPr>
          <a:xfrm>
            <a:off x="5989017" y="5230207"/>
            <a:ext cx="916095" cy="739089"/>
            <a:chOff x="5878302" y="5164076"/>
            <a:chExt cx="916095" cy="739089"/>
          </a:xfrm>
        </p:grpSpPr>
        <p:grpSp>
          <p:nvGrpSpPr>
            <p:cNvPr id="542" name="Gruppe 541">
              <a:extLst>
                <a:ext uri="{FF2B5EF4-FFF2-40B4-BE49-F238E27FC236}">
                  <a16:creationId xmlns:a16="http://schemas.microsoft.com/office/drawing/2014/main" id="{DF86FE1F-EE9C-43EC-9516-A9FF819B9263}"/>
                </a:ext>
              </a:extLst>
            </p:cNvPr>
            <p:cNvGrpSpPr/>
            <p:nvPr userDrawn="1"/>
          </p:nvGrpSpPr>
          <p:grpSpPr>
            <a:xfrm>
              <a:off x="5878302" y="5164076"/>
              <a:ext cx="916095" cy="739089"/>
              <a:chOff x="6443096" y="5105724"/>
              <a:chExt cx="916095" cy="739089"/>
            </a:xfrm>
          </p:grpSpPr>
          <p:sp>
            <p:nvSpPr>
              <p:cNvPr id="544" name="Rektangel 543">
                <a:extLst>
                  <a:ext uri="{FF2B5EF4-FFF2-40B4-BE49-F238E27FC236}">
                    <a16:creationId xmlns:a16="http://schemas.microsoft.com/office/drawing/2014/main" id="{E898AF9A-B010-49F6-8D28-EF7914B30C1E}"/>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5" name="Ellipse 544">
                <a:extLst>
                  <a:ext uri="{FF2B5EF4-FFF2-40B4-BE49-F238E27FC236}">
                    <a16:creationId xmlns:a16="http://schemas.microsoft.com/office/drawing/2014/main" id="{A802A087-DAF1-4DF7-9264-2D37AB4973E3}"/>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6" name="Ellipse 545">
                <a:extLst>
                  <a:ext uri="{FF2B5EF4-FFF2-40B4-BE49-F238E27FC236}">
                    <a16:creationId xmlns:a16="http://schemas.microsoft.com/office/drawing/2014/main" id="{37DEBFFC-1705-4305-A83C-0C4223E40B80}"/>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7" name="Ellipse 546">
                <a:extLst>
                  <a:ext uri="{FF2B5EF4-FFF2-40B4-BE49-F238E27FC236}">
                    <a16:creationId xmlns:a16="http://schemas.microsoft.com/office/drawing/2014/main" id="{214F247A-917A-4ADF-92E1-B15DB347252F}"/>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8" name="Ellipse 547">
                <a:extLst>
                  <a:ext uri="{FF2B5EF4-FFF2-40B4-BE49-F238E27FC236}">
                    <a16:creationId xmlns:a16="http://schemas.microsoft.com/office/drawing/2014/main" id="{8A70A2AB-9975-40CE-9DAA-8605F6A077CD}"/>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543" name="Ellipse 542">
              <a:extLst>
                <a:ext uri="{FF2B5EF4-FFF2-40B4-BE49-F238E27FC236}">
                  <a16:creationId xmlns:a16="http://schemas.microsoft.com/office/drawing/2014/main" id="{08F77261-16CD-4A76-AB6F-21D4A0775C46}"/>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Tree>
    <p:extLst>
      <p:ext uri="{BB962C8B-B14F-4D97-AF65-F5344CB8AC3E}">
        <p14:creationId xmlns:p14="http://schemas.microsoft.com/office/powerpoint/2010/main" val="42935962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rederiksberg 2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5" name="Rektangel 124">
            <a:extLst>
              <a:ext uri="{FF2B5EF4-FFF2-40B4-BE49-F238E27FC236}">
                <a16:creationId xmlns:a16="http://schemas.microsoft.com/office/drawing/2014/main" id="{7B398603-DD18-4A94-AC46-5C76B75BABC7}"/>
              </a:ext>
            </a:extLst>
          </p:cNvPr>
          <p:cNvSpPr/>
          <p:nvPr userDrawn="1"/>
        </p:nvSpPr>
        <p:spPr>
          <a:xfrm>
            <a:off x="8373626" y="4164070"/>
            <a:ext cx="945815" cy="1331912"/>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6" name="Rektangel 245">
            <a:extLst>
              <a:ext uri="{FF2B5EF4-FFF2-40B4-BE49-F238E27FC236}">
                <a16:creationId xmlns:a16="http://schemas.microsoft.com/office/drawing/2014/main" id="{3D351234-FBA0-44E8-83A7-3D596FC40969}"/>
              </a:ext>
            </a:extLst>
          </p:cNvPr>
          <p:cNvSpPr/>
          <p:nvPr userDrawn="1"/>
        </p:nvSpPr>
        <p:spPr>
          <a:xfrm>
            <a:off x="9042828" y="3836241"/>
            <a:ext cx="108427" cy="218194"/>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88" name="Rektangel 387">
            <a:extLst>
              <a:ext uri="{FF2B5EF4-FFF2-40B4-BE49-F238E27FC236}">
                <a16:creationId xmlns:a16="http://schemas.microsoft.com/office/drawing/2014/main" id="{A6B44A22-3509-4442-9BB4-715149EE82F4}"/>
              </a:ext>
            </a:extLst>
          </p:cNvPr>
          <p:cNvSpPr/>
          <p:nvPr userDrawn="1"/>
        </p:nvSpPr>
        <p:spPr>
          <a:xfrm>
            <a:off x="9029517" y="3794530"/>
            <a:ext cx="135048" cy="45719"/>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6" name="Ligebenet trapez 165">
            <a:extLst>
              <a:ext uri="{FF2B5EF4-FFF2-40B4-BE49-F238E27FC236}">
                <a16:creationId xmlns:a16="http://schemas.microsoft.com/office/drawing/2014/main" id="{54D76662-1916-47DA-8C37-39DA0E99BC31}"/>
              </a:ext>
            </a:extLst>
          </p:cNvPr>
          <p:cNvSpPr/>
          <p:nvPr userDrawn="1"/>
        </p:nvSpPr>
        <p:spPr>
          <a:xfrm>
            <a:off x="8190479" y="3924819"/>
            <a:ext cx="1312109" cy="301927"/>
          </a:xfrm>
          <a:prstGeom prst="trapezoid">
            <a:avLst>
              <a:gd name="adj" fmla="val 99229"/>
            </a:avLst>
          </a:prstGeom>
          <a:gradFill>
            <a:gsLst>
              <a:gs pos="5800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0" name="Gruppe 29">
            <a:extLst>
              <a:ext uri="{FF2B5EF4-FFF2-40B4-BE49-F238E27FC236}">
                <a16:creationId xmlns:a16="http://schemas.microsoft.com/office/drawing/2014/main" id="{2CF35544-BECF-4CE1-B255-AF7DA3AAE046}"/>
              </a:ext>
            </a:extLst>
          </p:cNvPr>
          <p:cNvGrpSpPr/>
          <p:nvPr userDrawn="1"/>
        </p:nvGrpSpPr>
        <p:grpSpPr>
          <a:xfrm>
            <a:off x="8421584" y="4253710"/>
            <a:ext cx="99577" cy="158629"/>
            <a:chOff x="8421584" y="4256885"/>
            <a:chExt cx="99577" cy="158629"/>
          </a:xfrm>
        </p:grpSpPr>
        <p:sp>
          <p:nvSpPr>
            <p:cNvPr id="551" name="Rektangel 550">
              <a:extLst>
                <a:ext uri="{FF2B5EF4-FFF2-40B4-BE49-F238E27FC236}">
                  <a16:creationId xmlns:a16="http://schemas.microsoft.com/office/drawing/2014/main" id="{B9D2D379-C222-4F4C-A991-5283A8150378}"/>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2" name="Rektangel 551">
              <a:extLst>
                <a:ext uri="{FF2B5EF4-FFF2-40B4-BE49-F238E27FC236}">
                  <a16:creationId xmlns:a16="http://schemas.microsoft.com/office/drawing/2014/main" id="{45B4894F-8191-4768-8EED-14FDE0CA49F3}"/>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3" name="Rektangel 552">
              <a:extLst>
                <a:ext uri="{FF2B5EF4-FFF2-40B4-BE49-F238E27FC236}">
                  <a16:creationId xmlns:a16="http://schemas.microsoft.com/office/drawing/2014/main" id="{B0E13E2B-33E5-450D-8139-E61210A5C874}"/>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4" name="Rektangel 553">
              <a:extLst>
                <a:ext uri="{FF2B5EF4-FFF2-40B4-BE49-F238E27FC236}">
                  <a16:creationId xmlns:a16="http://schemas.microsoft.com/office/drawing/2014/main" id="{8A0E2588-FB73-4E64-A33D-F180E2A32BC6}"/>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67" name="Gruppe 566">
            <a:extLst>
              <a:ext uri="{FF2B5EF4-FFF2-40B4-BE49-F238E27FC236}">
                <a16:creationId xmlns:a16="http://schemas.microsoft.com/office/drawing/2014/main" id="{318E7142-9F15-4FCA-87C5-DDBA164C827B}"/>
              </a:ext>
            </a:extLst>
          </p:cNvPr>
          <p:cNvGrpSpPr/>
          <p:nvPr userDrawn="1"/>
        </p:nvGrpSpPr>
        <p:grpSpPr>
          <a:xfrm>
            <a:off x="8607598" y="4253710"/>
            <a:ext cx="99577" cy="158629"/>
            <a:chOff x="8421584" y="4256885"/>
            <a:chExt cx="99577" cy="158629"/>
          </a:xfrm>
        </p:grpSpPr>
        <p:sp>
          <p:nvSpPr>
            <p:cNvPr id="568" name="Rektangel 567">
              <a:extLst>
                <a:ext uri="{FF2B5EF4-FFF2-40B4-BE49-F238E27FC236}">
                  <a16:creationId xmlns:a16="http://schemas.microsoft.com/office/drawing/2014/main" id="{99C85C6C-435B-45D0-9CF4-D3387769052C}"/>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69" name="Rektangel 568">
              <a:extLst>
                <a:ext uri="{FF2B5EF4-FFF2-40B4-BE49-F238E27FC236}">
                  <a16:creationId xmlns:a16="http://schemas.microsoft.com/office/drawing/2014/main" id="{5DE4E477-DDBA-45AD-A876-5D92DAA4CC4D}"/>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0" name="Rektangel 569">
              <a:extLst>
                <a:ext uri="{FF2B5EF4-FFF2-40B4-BE49-F238E27FC236}">
                  <a16:creationId xmlns:a16="http://schemas.microsoft.com/office/drawing/2014/main" id="{159E164D-15E6-4047-8A58-FCBCEB6A03C3}"/>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1" name="Rektangel 570">
              <a:extLst>
                <a:ext uri="{FF2B5EF4-FFF2-40B4-BE49-F238E27FC236}">
                  <a16:creationId xmlns:a16="http://schemas.microsoft.com/office/drawing/2014/main" id="{20215E03-DC00-4F2C-BF11-972DD3AEB339}"/>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72" name="Gruppe 571">
            <a:extLst>
              <a:ext uri="{FF2B5EF4-FFF2-40B4-BE49-F238E27FC236}">
                <a16:creationId xmlns:a16="http://schemas.microsoft.com/office/drawing/2014/main" id="{837E1CF0-5D08-4BA9-AB48-849B3A17A897}"/>
              </a:ext>
            </a:extLst>
          </p:cNvPr>
          <p:cNvGrpSpPr/>
          <p:nvPr userDrawn="1"/>
        </p:nvGrpSpPr>
        <p:grpSpPr>
          <a:xfrm>
            <a:off x="8793612" y="4253710"/>
            <a:ext cx="99577" cy="158629"/>
            <a:chOff x="8421584" y="4256885"/>
            <a:chExt cx="99577" cy="158629"/>
          </a:xfrm>
        </p:grpSpPr>
        <p:sp>
          <p:nvSpPr>
            <p:cNvPr id="573" name="Rektangel 572">
              <a:extLst>
                <a:ext uri="{FF2B5EF4-FFF2-40B4-BE49-F238E27FC236}">
                  <a16:creationId xmlns:a16="http://schemas.microsoft.com/office/drawing/2014/main" id="{2514C702-D732-4E5F-819F-B958301C961D}"/>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4" name="Rektangel 573">
              <a:extLst>
                <a:ext uri="{FF2B5EF4-FFF2-40B4-BE49-F238E27FC236}">
                  <a16:creationId xmlns:a16="http://schemas.microsoft.com/office/drawing/2014/main" id="{771C0CA7-CA83-4691-9065-F1AAB5B3AADB}"/>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5" name="Rektangel 574">
              <a:extLst>
                <a:ext uri="{FF2B5EF4-FFF2-40B4-BE49-F238E27FC236}">
                  <a16:creationId xmlns:a16="http://schemas.microsoft.com/office/drawing/2014/main" id="{36810F7D-E652-4EBA-B436-6FB74654618A}"/>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6" name="Rektangel 575">
              <a:extLst>
                <a:ext uri="{FF2B5EF4-FFF2-40B4-BE49-F238E27FC236}">
                  <a16:creationId xmlns:a16="http://schemas.microsoft.com/office/drawing/2014/main" id="{E8EDE6F3-3E8E-4DE4-9270-32B448C7F5E8}"/>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77" name="Gruppe 576">
            <a:extLst>
              <a:ext uri="{FF2B5EF4-FFF2-40B4-BE49-F238E27FC236}">
                <a16:creationId xmlns:a16="http://schemas.microsoft.com/office/drawing/2014/main" id="{930C2FD3-1BD8-43B0-8E9E-40CAD263678C}"/>
              </a:ext>
            </a:extLst>
          </p:cNvPr>
          <p:cNvGrpSpPr/>
          <p:nvPr userDrawn="1"/>
        </p:nvGrpSpPr>
        <p:grpSpPr>
          <a:xfrm>
            <a:off x="8979626" y="4253710"/>
            <a:ext cx="99577" cy="158629"/>
            <a:chOff x="8421584" y="4256885"/>
            <a:chExt cx="99577" cy="158629"/>
          </a:xfrm>
        </p:grpSpPr>
        <p:sp>
          <p:nvSpPr>
            <p:cNvPr id="578" name="Rektangel 577">
              <a:extLst>
                <a:ext uri="{FF2B5EF4-FFF2-40B4-BE49-F238E27FC236}">
                  <a16:creationId xmlns:a16="http://schemas.microsoft.com/office/drawing/2014/main" id="{EDA191C4-9EF9-4FE2-A0C1-7C2CC65681CC}"/>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79" name="Rektangel 578">
              <a:extLst>
                <a:ext uri="{FF2B5EF4-FFF2-40B4-BE49-F238E27FC236}">
                  <a16:creationId xmlns:a16="http://schemas.microsoft.com/office/drawing/2014/main" id="{F973B453-6DAE-423F-8689-4EAB5996B427}"/>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0" name="Rektangel 579">
              <a:extLst>
                <a:ext uri="{FF2B5EF4-FFF2-40B4-BE49-F238E27FC236}">
                  <a16:creationId xmlns:a16="http://schemas.microsoft.com/office/drawing/2014/main" id="{5C46A54F-8C54-46CE-84B7-91158174C3E4}"/>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1" name="Rektangel 580">
              <a:extLst>
                <a:ext uri="{FF2B5EF4-FFF2-40B4-BE49-F238E27FC236}">
                  <a16:creationId xmlns:a16="http://schemas.microsoft.com/office/drawing/2014/main" id="{266C41D2-BABE-44E4-A7C9-6EA50977A3FE}"/>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82" name="Gruppe 581">
            <a:extLst>
              <a:ext uri="{FF2B5EF4-FFF2-40B4-BE49-F238E27FC236}">
                <a16:creationId xmlns:a16="http://schemas.microsoft.com/office/drawing/2014/main" id="{8C5B1DA6-52A3-4F36-BA75-F58D7BED329F}"/>
              </a:ext>
            </a:extLst>
          </p:cNvPr>
          <p:cNvGrpSpPr/>
          <p:nvPr userDrawn="1"/>
        </p:nvGrpSpPr>
        <p:grpSpPr>
          <a:xfrm>
            <a:off x="9165640" y="4253710"/>
            <a:ext cx="99577" cy="158629"/>
            <a:chOff x="8421584" y="4256885"/>
            <a:chExt cx="99577" cy="158629"/>
          </a:xfrm>
        </p:grpSpPr>
        <p:sp>
          <p:nvSpPr>
            <p:cNvPr id="583" name="Rektangel 582">
              <a:extLst>
                <a:ext uri="{FF2B5EF4-FFF2-40B4-BE49-F238E27FC236}">
                  <a16:creationId xmlns:a16="http://schemas.microsoft.com/office/drawing/2014/main" id="{E030EBCD-2476-48E2-BD47-4552FFA3D4BB}"/>
                </a:ext>
              </a:extLst>
            </p:cNvPr>
            <p:cNvSpPr/>
            <p:nvPr userDrawn="1"/>
          </p:nvSpPr>
          <p:spPr>
            <a:xfrm>
              <a:off x="8421584"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4" name="Rektangel 583">
              <a:extLst>
                <a:ext uri="{FF2B5EF4-FFF2-40B4-BE49-F238E27FC236}">
                  <a16:creationId xmlns:a16="http://schemas.microsoft.com/office/drawing/2014/main" id="{2B380582-CC04-4854-8E1A-4868306A53CA}"/>
                </a:ext>
              </a:extLst>
            </p:cNvPr>
            <p:cNvSpPr/>
            <p:nvPr userDrawn="1"/>
          </p:nvSpPr>
          <p:spPr>
            <a:xfrm>
              <a:off x="8474561" y="4256885"/>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5" name="Rektangel 584">
              <a:extLst>
                <a:ext uri="{FF2B5EF4-FFF2-40B4-BE49-F238E27FC236}">
                  <a16:creationId xmlns:a16="http://schemas.microsoft.com/office/drawing/2014/main" id="{24B911B9-0622-4605-AD00-7EB898F789B7}"/>
                </a:ext>
              </a:extLst>
            </p:cNvPr>
            <p:cNvSpPr/>
            <p:nvPr userDrawn="1"/>
          </p:nvSpPr>
          <p:spPr>
            <a:xfrm>
              <a:off x="8421584"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6" name="Rektangel 585">
              <a:extLst>
                <a:ext uri="{FF2B5EF4-FFF2-40B4-BE49-F238E27FC236}">
                  <a16:creationId xmlns:a16="http://schemas.microsoft.com/office/drawing/2014/main" id="{67F42BBB-4522-41AE-B326-F56243CDFFFC}"/>
                </a:ext>
              </a:extLst>
            </p:cNvPr>
            <p:cNvSpPr/>
            <p:nvPr userDrawn="1"/>
          </p:nvSpPr>
          <p:spPr>
            <a:xfrm>
              <a:off x="8474561" y="433828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549" name="Rektangel 548">
            <a:extLst>
              <a:ext uri="{FF2B5EF4-FFF2-40B4-BE49-F238E27FC236}">
                <a16:creationId xmlns:a16="http://schemas.microsoft.com/office/drawing/2014/main" id="{A1C91856-739F-4D3C-8419-67FA1B424DDD}"/>
              </a:ext>
            </a:extLst>
          </p:cNvPr>
          <p:cNvSpPr/>
          <p:nvPr userDrawn="1"/>
        </p:nvSpPr>
        <p:spPr>
          <a:xfrm>
            <a:off x="6575499" y="3549037"/>
            <a:ext cx="108427" cy="218194"/>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50" name="Rektangel 549">
            <a:extLst>
              <a:ext uri="{FF2B5EF4-FFF2-40B4-BE49-F238E27FC236}">
                <a16:creationId xmlns:a16="http://schemas.microsoft.com/office/drawing/2014/main" id="{2B9DACA1-77E1-4391-A0F3-D410B9BB6BB5}"/>
              </a:ext>
            </a:extLst>
          </p:cNvPr>
          <p:cNvSpPr/>
          <p:nvPr userDrawn="1"/>
        </p:nvSpPr>
        <p:spPr>
          <a:xfrm>
            <a:off x="6562188" y="3507326"/>
            <a:ext cx="135048" cy="45719"/>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42" name="Gruppe 341">
            <a:extLst>
              <a:ext uri="{FF2B5EF4-FFF2-40B4-BE49-F238E27FC236}">
                <a16:creationId xmlns:a16="http://schemas.microsoft.com/office/drawing/2014/main" id="{06C8AF43-7A7A-462C-AFF8-6F5C0C0A74D3}"/>
              </a:ext>
            </a:extLst>
          </p:cNvPr>
          <p:cNvGrpSpPr>
            <a:grpSpLocks noChangeAspect="1"/>
          </p:cNvGrpSpPr>
          <p:nvPr userDrawn="1"/>
        </p:nvGrpSpPr>
        <p:grpSpPr>
          <a:xfrm flipH="1">
            <a:off x="9330607" y="2202877"/>
            <a:ext cx="1892210" cy="693435"/>
            <a:chOff x="7698172" y="1860827"/>
            <a:chExt cx="2046398" cy="794493"/>
          </a:xfrm>
        </p:grpSpPr>
        <p:sp>
          <p:nvSpPr>
            <p:cNvPr id="343" name="Ellipse 342">
              <a:extLst>
                <a:ext uri="{FF2B5EF4-FFF2-40B4-BE49-F238E27FC236}">
                  <a16:creationId xmlns:a16="http://schemas.microsoft.com/office/drawing/2014/main" id="{5D89502A-E2F7-47AC-BBD5-C671C38D3AF6}"/>
                </a:ext>
              </a:extLst>
            </p:cNvPr>
            <p:cNvSpPr/>
            <p:nvPr userDrawn="1"/>
          </p:nvSpPr>
          <p:spPr>
            <a:xfrm>
              <a:off x="7698172" y="2259987"/>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4" name="Ellipse 343">
              <a:extLst>
                <a:ext uri="{FF2B5EF4-FFF2-40B4-BE49-F238E27FC236}">
                  <a16:creationId xmlns:a16="http://schemas.microsoft.com/office/drawing/2014/main" id="{94B00F50-3ED5-4777-9B1C-C3A6A2783AC2}"/>
                </a:ext>
              </a:extLst>
            </p:cNvPr>
            <p:cNvSpPr/>
            <p:nvPr userDrawn="1"/>
          </p:nvSpPr>
          <p:spPr>
            <a:xfrm>
              <a:off x="8489382" y="2279151"/>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5" name="Ellipse 344">
              <a:extLst>
                <a:ext uri="{FF2B5EF4-FFF2-40B4-BE49-F238E27FC236}">
                  <a16:creationId xmlns:a16="http://schemas.microsoft.com/office/drawing/2014/main" id="{7C05C1BE-6D89-4988-A0EC-C89B3EC00B29}"/>
                </a:ext>
              </a:extLst>
            </p:cNvPr>
            <p:cNvSpPr/>
            <p:nvPr userDrawn="1"/>
          </p:nvSpPr>
          <p:spPr>
            <a:xfrm>
              <a:off x="7965460" y="1959085"/>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6" name="Ellipse 345">
              <a:extLst>
                <a:ext uri="{FF2B5EF4-FFF2-40B4-BE49-F238E27FC236}">
                  <a16:creationId xmlns:a16="http://schemas.microsoft.com/office/drawing/2014/main" id="{7F546B39-8E59-4029-BB56-5E4719C0595F}"/>
                </a:ext>
              </a:extLst>
            </p:cNvPr>
            <p:cNvSpPr/>
            <p:nvPr userDrawn="1"/>
          </p:nvSpPr>
          <p:spPr>
            <a:xfrm>
              <a:off x="8232204" y="1860827"/>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7" name="Ellipse 346">
              <a:extLst>
                <a:ext uri="{FF2B5EF4-FFF2-40B4-BE49-F238E27FC236}">
                  <a16:creationId xmlns:a16="http://schemas.microsoft.com/office/drawing/2014/main" id="{28074721-66C7-40F9-9BD1-EEB0285B1AFC}"/>
                </a:ext>
              </a:extLst>
            </p:cNvPr>
            <p:cNvSpPr/>
            <p:nvPr userDrawn="1"/>
          </p:nvSpPr>
          <p:spPr>
            <a:xfrm>
              <a:off x="7948694" y="2046578"/>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8" name="Ellipse 347">
              <a:extLst>
                <a:ext uri="{FF2B5EF4-FFF2-40B4-BE49-F238E27FC236}">
                  <a16:creationId xmlns:a16="http://schemas.microsoft.com/office/drawing/2014/main" id="{DD495963-4432-4EDC-9CFD-4F35F46D2ED8}"/>
                </a:ext>
              </a:extLst>
            </p:cNvPr>
            <p:cNvSpPr/>
            <p:nvPr userDrawn="1"/>
          </p:nvSpPr>
          <p:spPr>
            <a:xfrm>
              <a:off x="8885298" y="2001084"/>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49" name="Gruppe 348">
            <a:extLst>
              <a:ext uri="{FF2B5EF4-FFF2-40B4-BE49-F238E27FC236}">
                <a16:creationId xmlns:a16="http://schemas.microsoft.com/office/drawing/2014/main" id="{3D83FD06-EDA1-480C-93D6-C80612131DE7}"/>
              </a:ext>
            </a:extLst>
          </p:cNvPr>
          <p:cNvGrpSpPr/>
          <p:nvPr userDrawn="1"/>
        </p:nvGrpSpPr>
        <p:grpSpPr>
          <a:xfrm>
            <a:off x="6270980" y="1977069"/>
            <a:ext cx="2046398" cy="794493"/>
            <a:chOff x="6270980" y="1977069"/>
            <a:chExt cx="2046398" cy="794493"/>
          </a:xfrm>
        </p:grpSpPr>
        <p:sp>
          <p:nvSpPr>
            <p:cNvPr id="350" name="Ellipse 349">
              <a:extLst>
                <a:ext uri="{FF2B5EF4-FFF2-40B4-BE49-F238E27FC236}">
                  <a16:creationId xmlns:a16="http://schemas.microsoft.com/office/drawing/2014/main" id="{8DD86FD0-9F2C-4578-9EDB-7C57A76014F9}"/>
                </a:ext>
              </a:extLst>
            </p:cNvPr>
            <p:cNvSpPr/>
            <p:nvPr userDrawn="1"/>
          </p:nvSpPr>
          <p:spPr>
            <a:xfrm>
              <a:off x="6270980" y="2376229"/>
              <a:ext cx="1389060"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1" name="Ellipse 350">
              <a:extLst>
                <a:ext uri="{FF2B5EF4-FFF2-40B4-BE49-F238E27FC236}">
                  <a16:creationId xmlns:a16="http://schemas.microsoft.com/office/drawing/2014/main" id="{A514AB74-0AEE-4DDF-B9B6-84A67101C5AF}"/>
                </a:ext>
              </a:extLst>
            </p:cNvPr>
            <p:cNvSpPr/>
            <p:nvPr userDrawn="1"/>
          </p:nvSpPr>
          <p:spPr>
            <a:xfrm>
              <a:off x="7062190" y="2395393"/>
              <a:ext cx="125518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2" name="Ellipse 351">
              <a:extLst>
                <a:ext uri="{FF2B5EF4-FFF2-40B4-BE49-F238E27FC236}">
                  <a16:creationId xmlns:a16="http://schemas.microsoft.com/office/drawing/2014/main" id="{B07A2B44-C3B4-45DA-9A0D-3451DE8CDE29}"/>
                </a:ext>
              </a:extLst>
            </p:cNvPr>
            <p:cNvSpPr/>
            <p:nvPr userDrawn="1"/>
          </p:nvSpPr>
          <p:spPr>
            <a:xfrm>
              <a:off x="6538268" y="2075327"/>
              <a:ext cx="529299"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3" name="Ellipse 352">
              <a:extLst>
                <a:ext uri="{FF2B5EF4-FFF2-40B4-BE49-F238E27FC236}">
                  <a16:creationId xmlns:a16="http://schemas.microsoft.com/office/drawing/2014/main" id="{2C22B975-E072-44BF-9848-70F15BFCFD72}"/>
                </a:ext>
              </a:extLst>
            </p:cNvPr>
            <p:cNvSpPr/>
            <p:nvPr userDrawn="1"/>
          </p:nvSpPr>
          <p:spPr>
            <a:xfrm>
              <a:off x="6805012" y="1977069"/>
              <a:ext cx="830228" cy="376169"/>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4" name="Ellipse 353">
              <a:extLst>
                <a:ext uri="{FF2B5EF4-FFF2-40B4-BE49-F238E27FC236}">
                  <a16:creationId xmlns:a16="http://schemas.microsoft.com/office/drawing/2014/main" id="{59641F3D-D124-4631-91D5-BF418A153602}"/>
                </a:ext>
              </a:extLst>
            </p:cNvPr>
            <p:cNvSpPr/>
            <p:nvPr userDrawn="1"/>
          </p:nvSpPr>
          <p:spPr>
            <a:xfrm>
              <a:off x="6521502" y="2162820"/>
              <a:ext cx="1761671" cy="465147"/>
            </a:xfrm>
            <a:prstGeom prst="ellipse">
              <a:avLst/>
            </a:prstGeom>
            <a:gradFill flip="none" rotWithShape="1">
              <a:gsLst>
                <a:gs pos="0">
                  <a:schemeClr val="bg1"/>
                </a:gs>
                <a:gs pos="74000">
                  <a:schemeClr val="bg1">
                    <a:lumMod val="9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55" name="Ellipse 354">
              <a:extLst>
                <a:ext uri="{FF2B5EF4-FFF2-40B4-BE49-F238E27FC236}">
                  <a16:creationId xmlns:a16="http://schemas.microsoft.com/office/drawing/2014/main" id="{811B51A4-57AE-4E21-AAF4-9B83A340D6EB}"/>
                </a:ext>
              </a:extLst>
            </p:cNvPr>
            <p:cNvSpPr/>
            <p:nvPr userDrawn="1"/>
          </p:nvSpPr>
          <p:spPr>
            <a:xfrm>
              <a:off x="7458106" y="2117326"/>
              <a:ext cx="463355" cy="205041"/>
            </a:xfrm>
            <a:prstGeom prst="ellipse">
              <a:avLst/>
            </a:prstGeom>
            <a:gradFill flip="none" rotWithShape="1">
              <a:gsLst>
                <a:gs pos="0">
                  <a:schemeClr val="bg1"/>
                </a:gs>
                <a:gs pos="7400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1" name="Gruppe 20">
            <a:extLst>
              <a:ext uri="{FF2B5EF4-FFF2-40B4-BE49-F238E27FC236}">
                <a16:creationId xmlns:a16="http://schemas.microsoft.com/office/drawing/2014/main" id="{1774DC92-E294-49CB-9C90-2955E689F3F2}"/>
              </a:ext>
            </a:extLst>
          </p:cNvPr>
          <p:cNvGrpSpPr/>
          <p:nvPr userDrawn="1"/>
        </p:nvGrpSpPr>
        <p:grpSpPr>
          <a:xfrm>
            <a:off x="10306154" y="3089866"/>
            <a:ext cx="636481" cy="1224368"/>
            <a:chOff x="10306154" y="3089866"/>
            <a:chExt cx="636481" cy="1224368"/>
          </a:xfrm>
          <a:solidFill>
            <a:schemeClr val="accent4">
              <a:lumMod val="75000"/>
            </a:schemeClr>
          </a:solidFill>
        </p:grpSpPr>
        <p:sp>
          <p:nvSpPr>
            <p:cNvPr id="11" name="Rektangel 10">
              <a:extLst>
                <a:ext uri="{FF2B5EF4-FFF2-40B4-BE49-F238E27FC236}">
                  <a16:creationId xmlns:a16="http://schemas.microsoft.com/office/drawing/2014/main" id="{68AF03FF-461D-4A8F-8C1E-2028870C87F2}"/>
                </a:ext>
              </a:extLst>
            </p:cNvPr>
            <p:cNvSpPr/>
            <p:nvPr userDrawn="1"/>
          </p:nvSpPr>
          <p:spPr>
            <a:xfrm>
              <a:off x="10533563" y="3748643"/>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5" name="Rektangel 324">
              <a:extLst>
                <a:ext uri="{FF2B5EF4-FFF2-40B4-BE49-F238E27FC236}">
                  <a16:creationId xmlns:a16="http://schemas.microsoft.com/office/drawing/2014/main" id="{9811A366-2F57-4588-9F00-3555F05E313C}"/>
                </a:ext>
              </a:extLst>
            </p:cNvPr>
            <p:cNvSpPr/>
            <p:nvPr userDrawn="1"/>
          </p:nvSpPr>
          <p:spPr>
            <a:xfrm>
              <a:off x="10533563" y="3579667"/>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6" name="Rektangel 325">
              <a:extLst>
                <a:ext uri="{FF2B5EF4-FFF2-40B4-BE49-F238E27FC236}">
                  <a16:creationId xmlns:a16="http://schemas.microsoft.com/office/drawing/2014/main" id="{734AF6BD-B875-4028-968D-A4508625B25C}"/>
                </a:ext>
              </a:extLst>
            </p:cNvPr>
            <p:cNvSpPr/>
            <p:nvPr userDrawn="1"/>
          </p:nvSpPr>
          <p:spPr>
            <a:xfrm>
              <a:off x="10533563" y="3410690"/>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7" name="Ligebenet trapez 326">
              <a:extLst>
                <a:ext uri="{FF2B5EF4-FFF2-40B4-BE49-F238E27FC236}">
                  <a16:creationId xmlns:a16="http://schemas.microsoft.com/office/drawing/2014/main" id="{354B443D-4808-472A-8D7B-06267986C95D}"/>
                </a:ext>
              </a:extLst>
            </p:cNvPr>
            <p:cNvSpPr/>
            <p:nvPr userDrawn="1"/>
          </p:nvSpPr>
          <p:spPr>
            <a:xfrm>
              <a:off x="10406044" y="3089866"/>
              <a:ext cx="418320" cy="76264"/>
            </a:xfrm>
            <a:prstGeom prst="trapezoid">
              <a:avLst>
                <a:gd name="adj" fmla="val 992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8" name="Ligebenet trapez 327">
              <a:extLst>
                <a:ext uri="{FF2B5EF4-FFF2-40B4-BE49-F238E27FC236}">
                  <a16:creationId xmlns:a16="http://schemas.microsoft.com/office/drawing/2014/main" id="{5D0027D1-8814-485E-B62A-3599E0E7142B}"/>
                </a:ext>
              </a:extLst>
            </p:cNvPr>
            <p:cNvSpPr/>
            <p:nvPr userDrawn="1"/>
          </p:nvSpPr>
          <p:spPr>
            <a:xfrm flipV="1">
              <a:off x="10406044" y="3327567"/>
              <a:ext cx="418320" cy="76264"/>
            </a:xfrm>
            <a:prstGeom prst="trapezoid">
              <a:avLst>
                <a:gd name="adj" fmla="val 9922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29" name="Rektangel 328">
              <a:extLst>
                <a:ext uri="{FF2B5EF4-FFF2-40B4-BE49-F238E27FC236}">
                  <a16:creationId xmlns:a16="http://schemas.microsoft.com/office/drawing/2014/main" id="{8C12977C-8109-444D-A099-F83DD3A8CFDB}"/>
                </a:ext>
              </a:extLst>
            </p:cNvPr>
            <p:cNvSpPr/>
            <p:nvPr userDrawn="1"/>
          </p:nvSpPr>
          <p:spPr>
            <a:xfrm>
              <a:off x="10533563" y="3172989"/>
              <a:ext cx="163283" cy="147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2" name="Rektangel: øverste hjørner afrundet 331">
              <a:extLst>
                <a:ext uri="{FF2B5EF4-FFF2-40B4-BE49-F238E27FC236}">
                  <a16:creationId xmlns:a16="http://schemas.microsoft.com/office/drawing/2014/main" id="{126E0E10-E46C-49E0-BF30-B4D78BD6A456}"/>
                </a:ext>
              </a:extLst>
            </p:cNvPr>
            <p:cNvSpPr/>
            <p:nvPr userDrawn="1"/>
          </p:nvSpPr>
          <p:spPr>
            <a:xfrm>
              <a:off x="10351717" y="4088582"/>
              <a:ext cx="531872" cy="108688"/>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16" name="Lige forbindelse 15">
              <a:extLst>
                <a:ext uri="{FF2B5EF4-FFF2-40B4-BE49-F238E27FC236}">
                  <a16:creationId xmlns:a16="http://schemas.microsoft.com/office/drawing/2014/main" id="{1F7472D5-31D2-40E4-943F-90722F9C13BB}"/>
                </a:ext>
              </a:extLst>
            </p:cNvPr>
            <p:cNvCxnSpPr>
              <a:cxnSpLocks/>
            </p:cNvCxnSpPr>
            <p:nvPr userDrawn="1"/>
          </p:nvCxnSpPr>
          <p:spPr>
            <a:xfrm>
              <a:off x="10418744" y="3162955"/>
              <a:ext cx="0" cy="164167"/>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Lige forbindelse 332">
              <a:extLst>
                <a:ext uri="{FF2B5EF4-FFF2-40B4-BE49-F238E27FC236}">
                  <a16:creationId xmlns:a16="http://schemas.microsoft.com/office/drawing/2014/main" id="{38B5409E-CE1B-4622-90C8-DCC7901FA862}"/>
                </a:ext>
              </a:extLst>
            </p:cNvPr>
            <p:cNvCxnSpPr>
              <a:cxnSpLocks/>
            </p:cNvCxnSpPr>
            <p:nvPr userDrawn="1"/>
          </p:nvCxnSpPr>
          <p:spPr>
            <a:xfrm>
              <a:off x="10809680" y="3162955"/>
              <a:ext cx="0" cy="164167"/>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34" name="Rektangel 333">
              <a:extLst>
                <a:ext uri="{FF2B5EF4-FFF2-40B4-BE49-F238E27FC236}">
                  <a16:creationId xmlns:a16="http://schemas.microsoft.com/office/drawing/2014/main" id="{EF1806F3-6E67-4960-915A-348E0ED0C7B6}"/>
                </a:ext>
              </a:extLst>
            </p:cNvPr>
            <p:cNvSpPr/>
            <p:nvPr userDrawn="1"/>
          </p:nvSpPr>
          <p:spPr>
            <a:xfrm>
              <a:off x="10533563" y="3919146"/>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cxnSp>
          <p:nvCxnSpPr>
            <p:cNvPr id="335" name="Lige forbindelse 334">
              <a:extLst>
                <a:ext uri="{FF2B5EF4-FFF2-40B4-BE49-F238E27FC236}">
                  <a16:creationId xmlns:a16="http://schemas.microsoft.com/office/drawing/2014/main" id="{1AB054AB-07D5-4754-B87D-3B6391EBDA5A}"/>
                </a:ext>
              </a:extLst>
            </p:cNvPr>
            <p:cNvCxnSpPr>
              <a:cxnSpLocks/>
            </p:cNvCxnSpPr>
            <p:nvPr userDrawn="1"/>
          </p:nvCxnSpPr>
          <p:spPr>
            <a:xfrm rot="2100000">
              <a:off x="10451672" y="3832002"/>
              <a:ext cx="0" cy="324000"/>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Lige forbindelse 336">
              <a:extLst>
                <a:ext uri="{FF2B5EF4-FFF2-40B4-BE49-F238E27FC236}">
                  <a16:creationId xmlns:a16="http://schemas.microsoft.com/office/drawing/2014/main" id="{FCAA2DB7-9589-4F6C-A122-791DF411963E}"/>
                </a:ext>
              </a:extLst>
            </p:cNvPr>
            <p:cNvCxnSpPr>
              <a:cxnSpLocks/>
            </p:cNvCxnSpPr>
            <p:nvPr userDrawn="1"/>
          </p:nvCxnSpPr>
          <p:spPr>
            <a:xfrm rot="19500000" flipH="1">
              <a:off x="10783678" y="3832000"/>
              <a:ext cx="0" cy="324000"/>
            </a:xfrm>
            <a:prstGeom prst="line">
              <a:avLst/>
            </a:prstGeom>
            <a:grpFill/>
            <a:ln w="952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38" name="Rektangel: øverste hjørner afrundet 337">
              <a:extLst>
                <a:ext uri="{FF2B5EF4-FFF2-40B4-BE49-F238E27FC236}">
                  <a16:creationId xmlns:a16="http://schemas.microsoft.com/office/drawing/2014/main" id="{56FFCA39-BFA9-4F46-9C30-AFFED85AC7E0}"/>
                </a:ext>
              </a:extLst>
            </p:cNvPr>
            <p:cNvSpPr/>
            <p:nvPr userDrawn="1"/>
          </p:nvSpPr>
          <p:spPr>
            <a:xfrm>
              <a:off x="10306154" y="4205546"/>
              <a:ext cx="636481" cy="108688"/>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9" name="Rektangel 338">
              <a:extLst>
                <a:ext uri="{FF2B5EF4-FFF2-40B4-BE49-F238E27FC236}">
                  <a16:creationId xmlns:a16="http://schemas.microsoft.com/office/drawing/2014/main" id="{7894008A-7823-4AB5-AD53-36F5082E8272}"/>
                </a:ext>
              </a:extLst>
            </p:cNvPr>
            <p:cNvSpPr/>
            <p:nvPr userDrawn="1"/>
          </p:nvSpPr>
          <p:spPr>
            <a:xfrm>
              <a:off x="10533563" y="4112431"/>
              <a:ext cx="163283" cy="16211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12" name="Gruppe 311">
            <a:extLst>
              <a:ext uri="{FF2B5EF4-FFF2-40B4-BE49-F238E27FC236}">
                <a16:creationId xmlns:a16="http://schemas.microsoft.com/office/drawing/2014/main" id="{A1487348-C29D-4D67-9AF0-8CC5A000AD0F}"/>
              </a:ext>
            </a:extLst>
          </p:cNvPr>
          <p:cNvGrpSpPr/>
          <p:nvPr userDrawn="1"/>
        </p:nvGrpSpPr>
        <p:grpSpPr>
          <a:xfrm flipH="1">
            <a:off x="10675190" y="3653750"/>
            <a:ext cx="754844" cy="756518"/>
            <a:chOff x="5963869" y="5072627"/>
            <a:chExt cx="830528" cy="1085187"/>
          </a:xfrm>
          <a:solidFill>
            <a:schemeClr val="accent4"/>
          </a:solidFill>
        </p:grpSpPr>
        <p:grpSp>
          <p:nvGrpSpPr>
            <p:cNvPr id="313" name="Gruppe 312">
              <a:extLst>
                <a:ext uri="{FF2B5EF4-FFF2-40B4-BE49-F238E27FC236}">
                  <a16:creationId xmlns:a16="http://schemas.microsoft.com/office/drawing/2014/main" id="{601A005A-2546-40CD-911A-5AE284C09620}"/>
                </a:ext>
              </a:extLst>
            </p:cNvPr>
            <p:cNvGrpSpPr/>
            <p:nvPr userDrawn="1"/>
          </p:nvGrpSpPr>
          <p:grpSpPr>
            <a:xfrm>
              <a:off x="5963869" y="5072627"/>
              <a:ext cx="830528" cy="1085187"/>
              <a:chOff x="6528663" y="5014275"/>
              <a:chExt cx="830528" cy="1085187"/>
            </a:xfrm>
            <a:grpFill/>
          </p:grpSpPr>
          <p:sp>
            <p:nvSpPr>
              <p:cNvPr id="315" name="Rektangel 314">
                <a:extLst>
                  <a:ext uri="{FF2B5EF4-FFF2-40B4-BE49-F238E27FC236}">
                    <a16:creationId xmlns:a16="http://schemas.microsoft.com/office/drawing/2014/main" id="{E124597B-97EE-47A2-ACA8-6AA70DFA43B2}"/>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6" name="Ellipse 315">
                <a:extLst>
                  <a:ext uri="{FF2B5EF4-FFF2-40B4-BE49-F238E27FC236}">
                    <a16:creationId xmlns:a16="http://schemas.microsoft.com/office/drawing/2014/main" id="{2F66B8C1-9A2E-4D3D-9B72-62D12CAFF81C}"/>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7" name="Ellipse 316">
                <a:extLst>
                  <a:ext uri="{FF2B5EF4-FFF2-40B4-BE49-F238E27FC236}">
                    <a16:creationId xmlns:a16="http://schemas.microsoft.com/office/drawing/2014/main" id="{DEFDEC4E-9F4D-48F7-B236-6F2857AC546B}"/>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8" name="Ellipse 317">
                <a:extLst>
                  <a:ext uri="{FF2B5EF4-FFF2-40B4-BE49-F238E27FC236}">
                    <a16:creationId xmlns:a16="http://schemas.microsoft.com/office/drawing/2014/main" id="{493C6A63-0D81-4C9C-88AD-5FE2556D232E}"/>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9" name="Ellipse 318">
                <a:extLst>
                  <a:ext uri="{FF2B5EF4-FFF2-40B4-BE49-F238E27FC236}">
                    <a16:creationId xmlns:a16="http://schemas.microsoft.com/office/drawing/2014/main" id="{128730B1-F452-4701-989B-DA555498F5A8}"/>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14" name="Ellipse 313">
              <a:extLst>
                <a:ext uri="{FF2B5EF4-FFF2-40B4-BE49-F238E27FC236}">
                  <a16:creationId xmlns:a16="http://schemas.microsoft.com/office/drawing/2014/main" id="{EA67F01F-86A9-4A22-B617-BFE4607C69A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49" name="Rektangel: øverste hjørner afrundet 248">
            <a:extLst>
              <a:ext uri="{FF2B5EF4-FFF2-40B4-BE49-F238E27FC236}">
                <a16:creationId xmlns:a16="http://schemas.microsoft.com/office/drawing/2014/main" id="{B12238DF-AD03-499E-BA4D-AE5628DB862B}"/>
              </a:ext>
            </a:extLst>
          </p:cNvPr>
          <p:cNvSpPr/>
          <p:nvPr userDrawn="1"/>
        </p:nvSpPr>
        <p:spPr>
          <a:xfrm>
            <a:off x="9988425" y="4238877"/>
            <a:ext cx="1481651" cy="117423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8" name="Rektangel: øverste hjørner afrundet 247">
            <a:extLst>
              <a:ext uri="{FF2B5EF4-FFF2-40B4-BE49-F238E27FC236}">
                <a16:creationId xmlns:a16="http://schemas.microsoft.com/office/drawing/2014/main" id="{4AF23D9C-5ECB-4BC6-AB0A-75802F844AE9}"/>
              </a:ext>
            </a:extLst>
          </p:cNvPr>
          <p:cNvSpPr/>
          <p:nvPr userDrawn="1"/>
        </p:nvSpPr>
        <p:spPr>
          <a:xfrm>
            <a:off x="9712580" y="4345398"/>
            <a:ext cx="1514894" cy="1209822"/>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7" name="Rektangel: øverste hjørner afrundet 246">
            <a:extLst>
              <a:ext uri="{FF2B5EF4-FFF2-40B4-BE49-F238E27FC236}">
                <a16:creationId xmlns:a16="http://schemas.microsoft.com/office/drawing/2014/main" id="{B56485DD-8DFF-420A-82B8-FC2933694F23}"/>
              </a:ext>
            </a:extLst>
          </p:cNvPr>
          <p:cNvSpPr/>
          <p:nvPr userDrawn="1"/>
        </p:nvSpPr>
        <p:spPr>
          <a:xfrm>
            <a:off x="10155636" y="4502461"/>
            <a:ext cx="1314439" cy="120982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38" name="Gruppe 237">
            <a:extLst>
              <a:ext uri="{FF2B5EF4-FFF2-40B4-BE49-F238E27FC236}">
                <a16:creationId xmlns:a16="http://schemas.microsoft.com/office/drawing/2014/main" id="{4C8AAC0F-BE5F-41A3-AD47-8FA0DE6F81E4}"/>
              </a:ext>
            </a:extLst>
          </p:cNvPr>
          <p:cNvGrpSpPr/>
          <p:nvPr userDrawn="1"/>
        </p:nvGrpSpPr>
        <p:grpSpPr>
          <a:xfrm flipH="1">
            <a:off x="8880539" y="4570857"/>
            <a:ext cx="1068119" cy="746150"/>
            <a:chOff x="5878302" y="5164076"/>
            <a:chExt cx="916095" cy="739089"/>
          </a:xfrm>
          <a:solidFill>
            <a:schemeClr val="accent4">
              <a:lumMod val="60000"/>
              <a:lumOff val="40000"/>
            </a:schemeClr>
          </a:solidFill>
        </p:grpSpPr>
        <p:grpSp>
          <p:nvGrpSpPr>
            <p:cNvPr id="239" name="Gruppe 238">
              <a:extLst>
                <a:ext uri="{FF2B5EF4-FFF2-40B4-BE49-F238E27FC236}">
                  <a16:creationId xmlns:a16="http://schemas.microsoft.com/office/drawing/2014/main" id="{1701C1A9-EE5A-4FEB-8921-D7F20B21DF8F}"/>
                </a:ext>
              </a:extLst>
            </p:cNvPr>
            <p:cNvGrpSpPr/>
            <p:nvPr userDrawn="1"/>
          </p:nvGrpSpPr>
          <p:grpSpPr>
            <a:xfrm>
              <a:off x="5878302" y="5164076"/>
              <a:ext cx="916095" cy="739089"/>
              <a:chOff x="6443096" y="5105724"/>
              <a:chExt cx="916095" cy="739089"/>
            </a:xfrm>
            <a:grpFill/>
          </p:grpSpPr>
          <p:sp>
            <p:nvSpPr>
              <p:cNvPr id="241" name="Rektangel 240">
                <a:extLst>
                  <a:ext uri="{FF2B5EF4-FFF2-40B4-BE49-F238E27FC236}">
                    <a16:creationId xmlns:a16="http://schemas.microsoft.com/office/drawing/2014/main" id="{B4ED253A-A77B-4D08-A8E4-8F771FF44EC3}"/>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2" name="Ellipse 241">
                <a:extLst>
                  <a:ext uri="{FF2B5EF4-FFF2-40B4-BE49-F238E27FC236}">
                    <a16:creationId xmlns:a16="http://schemas.microsoft.com/office/drawing/2014/main" id="{E287B098-4F07-433E-A902-039C73AE81A5}"/>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3" name="Ellipse 242">
                <a:extLst>
                  <a:ext uri="{FF2B5EF4-FFF2-40B4-BE49-F238E27FC236}">
                    <a16:creationId xmlns:a16="http://schemas.microsoft.com/office/drawing/2014/main" id="{76DA8D89-1D7A-4C15-A96E-D03493C1BC2E}"/>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4" name="Ellipse 243">
                <a:extLst>
                  <a:ext uri="{FF2B5EF4-FFF2-40B4-BE49-F238E27FC236}">
                    <a16:creationId xmlns:a16="http://schemas.microsoft.com/office/drawing/2014/main" id="{6EB859CE-A314-486A-B09E-2BF81956004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5" name="Ellipse 244">
                <a:extLst>
                  <a:ext uri="{FF2B5EF4-FFF2-40B4-BE49-F238E27FC236}">
                    <a16:creationId xmlns:a16="http://schemas.microsoft.com/office/drawing/2014/main" id="{116711E7-2606-48E1-B5F6-EA3F773C010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40" name="Ellipse 239">
              <a:extLst>
                <a:ext uri="{FF2B5EF4-FFF2-40B4-BE49-F238E27FC236}">
                  <a16:creationId xmlns:a16="http://schemas.microsoft.com/office/drawing/2014/main" id="{D1ED5E9C-A56A-4CFA-B569-63280F7F986C}"/>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29" name="Gruppe 228">
            <a:extLst>
              <a:ext uri="{FF2B5EF4-FFF2-40B4-BE49-F238E27FC236}">
                <a16:creationId xmlns:a16="http://schemas.microsoft.com/office/drawing/2014/main" id="{CB021EA0-F583-42F4-BC85-A983CC405D08}"/>
              </a:ext>
            </a:extLst>
          </p:cNvPr>
          <p:cNvGrpSpPr/>
          <p:nvPr userDrawn="1"/>
        </p:nvGrpSpPr>
        <p:grpSpPr>
          <a:xfrm>
            <a:off x="9295933" y="4687651"/>
            <a:ext cx="980779" cy="1057255"/>
            <a:chOff x="9806171" y="4688837"/>
            <a:chExt cx="980779" cy="1057255"/>
          </a:xfrm>
        </p:grpSpPr>
        <p:sp>
          <p:nvSpPr>
            <p:cNvPr id="196" name="Rektangel 195">
              <a:extLst>
                <a:ext uri="{FF2B5EF4-FFF2-40B4-BE49-F238E27FC236}">
                  <a16:creationId xmlns:a16="http://schemas.microsoft.com/office/drawing/2014/main" id="{0FB38109-4347-4B33-8138-48FD955606CF}"/>
                </a:ext>
              </a:extLst>
            </p:cNvPr>
            <p:cNvSpPr/>
            <p:nvPr userDrawn="1"/>
          </p:nvSpPr>
          <p:spPr>
            <a:xfrm>
              <a:off x="9917174" y="5108558"/>
              <a:ext cx="776191" cy="637534"/>
            </a:xfrm>
            <a:prstGeom prst="rect">
              <a:avLst/>
            </a:prstGeom>
            <a:gradFill flip="none" rotWithShape="1">
              <a:gsLst>
                <a:gs pos="0">
                  <a:schemeClr val="accent4"/>
                </a:gs>
                <a:gs pos="100000">
                  <a:srgbClr val="4A665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7" name="Ligebenet trekant 196">
              <a:extLst>
                <a:ext uri="{FF2B5EF4-FFF2-40B4-BE49-F238E27FC236}">
                  <a16:creationId xmlns:a16="http://schemas.microsoft.com/office/drawing/2014/main" id="{F52F3B6F-E93E-4FFB-93CC-FE2B8D84F38C}"/>
                </a:ext>
              </a:extLst>
            </p:cNvPr>
            <p:cNvSpPr/>
            <p:nvPr userDrawn="1"/>
          </p:nvSpPr>
          <p:spPr>
            <a:xfrm>
              <a:off x="9806171" y="4688837"/>
              <a:ext cx="980779" cy="425454"/>
            </a:xfrm>
            <a:prstGeom prst="triangle">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82" name="Rektangel 181">
            <a:extLst>
              <a:ext uri="{FF2B5EF4-FFF2-40B4-BE49-F238E27FC236}">
                <a16:creationId xmlns:a16="http://schemas.microsoft.com/office/drawing/2014/main" id="{26761E30-769A-4EC6-ACFE-BD8E1740804F}"/>
              </a:ext>
            </a:extLst>
          </p:cNvPr>
          <p:cNvSpPr/>
          <p:nvPr userDrawn="1"/>
        </p:nvSpPr>
        <p:spPr>
          <a:xfrm flipH="1">
            <a:off x="8007054" y="3666438"/>
            <a:ext cx="45719" cy="293271"/>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174" name="Gruppe 173">
            <a:extLst>
              <a:ext uri="{FF2B5EF4-FFF2-40B4-BE49-F238E27FC236}">
                <a16:creationId xmlns:a16="http://schemas.microsoft.com/office/drawing/2014/main" id="{D98E48ED-1547-40B9-BB47-3E4D8A20CBCA}"/>
              </a:ext>
            </a:extLst>
          </p:cNvPr>
          <p:cNvGrpSpPr/>
          <p:nvPr userDrawn="1"/>
        </p:nvGrpSpPr>
        <p:grpSpPr>
          <a:xfrm flipH="1">
            <a:off x="6019155" y="4808008"/>
            <a:ext cx="1105266" cy="891489"/>
            <a:chOff x="5878302" y="5164076"/>
            <a:chExt cx="916095" cy="739089"/>
          </a:xfrm>
          <a:solidFill>
            <a:schemeClr val="accent4">
              <a:lumMod val="60000"/>
              <a:lumOff val="40000"/>
            </a:schemeClr>
          </a:solidFill>
        </p:grpSpPr>
        <p:grpSp>
          <p:nvGrpSpPr>
            <p:cNvPr id="175" name="Gruppe 174">
              <a:extLst>
                <a:ext uri="{FF2B5EF4-FFF2-40B4-BE49-F238E27FC236}">
                  <a16:creationId xmlns:a16="http://schemas.microsoft.com/office/drawing/2014/main" id="{DBC250E5-74C1-44EE-97BC-E3E1D1A3E5B9}"/>
                </a:ext>
              </a:extLst>
            </p:cNvPr>
            <p:cNvGrpSpPr/>
            <p:nvPr userDrawn="1"/>
          </p:nvGrpSpPr>
          <p:grpSpPr>
            <a:xfrm>
              <a:off x="5878302" y="5164076"/>
              <a:ext cx="916095" cy="739089"/>
              <a:chOff x="6443096" y="5105724"/>
              <a:chExt cx="916095" cy="739089"/>
            </a:xfrm>
            <a:grpFill/>
          </p:grpSpPr>
          <p:sp>
            <p:nvSpPr>
              <p:cNvPr id="177" name="Rektangel 176">
                <a:extLst>
                  <a:ext uri="{FF2B5EF4-FFF2-40B4-BE49-F238E27FC236}">
                    <a16:creationId xmlns:a16="http://schemas.microsoft.com/office/drawing/2014/main" id="{A1F92383-EFA1-407E-90B9-7E258202CA4B}"/>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8" name="Ellipse 177">
                <a:extLst>
                  <a:ext uri="{FF2B5EF4-FFF2-40B4-BE49-F238E27FC236}">
                    <a16:creationId xmlns:a16="http://schemas.microsoft.com/office/drawing/2014/main" id="{E45D9125-EAB5-4A81-824B-E996AD688DD4}"/>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9" name="Ellipse 178">
                <a:extLst>
                  <a:ext uri="{FF2B5EF4-FFF2-40B4-BE49-F238E27FC236}">
                    <a16:creationId xmlns:a16="http://schemas.microsoft.com/office/drawing/2014/main" id="{60E6D7F7-FBDE-40F9-97E7-D8131E7EF1A5}"/>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0" name="Ellipse 179">
                <a:extLst>
                  <a:ext uri="{FF2B5EF4-FFF2-40B4-BE49-F238E27FC236}">
                    <a16:creationId xmlns:a16="http://schemas.microsoft.com/office/drawing/2014/main" id="{19030737-0033-4B30-A1CE-D4D3888B7D39}"/>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1" name="Ellipse 180">
                <a:extLst>
                  <a:ext uri="{FF2B5EF4-FFF2-40B4-BE49-F238E27FC236}">
                    <a16:creationId xmlns:a16="http://schemas.microsoft.com/office/drawing/2014/main" id="{6FBEFE93-57CD-42F9-9C13-36ED16BA3894}"/>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76" name="Ellipse 175">
              <a:extLst>
                <a:ext uri="{FF2B5EF4-FFF2-40B4-BE49-F238E27FC236}">
                  <a16:creationId xmlns:a16="http://schemas.microsoft.com/office/drawing/2014/main" id="{0F6DF34C-4E4C-4161-B4F3-DF39A0826652}"/>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65" name="Rektangel 164">
            <a:extLst>
              <a:ext uri="{FF2B5EF4-FFF2-40B4-BE49-F238E27FC236}">
                <a16:creationId xmlns:a16="http://schemas.microsoft.com/office/drawing/2014/main" id="{2049A3C2-DE3C-4B33-85D9-17D2C60838D7}"/>
              </a:ext>
            </a:extLst>
          </p:cNvPr>
          <p:cNvSpPr/>
          <p:nvPr userDrawn="1"/>
        </p:nvSpPr>
        <p:spPr>
          <a:xfrm>
            <a:off x="7438153" y="3916883"/>
            <a:ext cx="678767" cy="1337052"/>
          </a:xfrm>
          <a:prstGeom prst="rect">
            <a:avLst/>
          </a:prstGeom>
          <a:gradFill>
            <a:gsLst>
              <a:gs pos="0">
                <a:srgbClr val="395446"/>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4" name="Rektangel 123">
            <a:extLst>
              <a:ext uri="{FF2B5EF4-FFF2-40B4-BE49-F238E27FC236}">
                <a16:creationId xmlns:a16="http://schemas.microsoft.com/office/drawing/2014/main" id="{24BEA58D-57BB-4B41-9827-5F5CEBC6E142}"/>
              </a:ext>
            </a:extLst>
          </p:cNvPr>
          <p:cNvSpPr/>
          <p:nvPr userDrawn="1"/>
        </p:nvSpPr>
        <p:spPr>
          <a:xfrm>
            <a:off x="7345863" y="4346822"/>
            <a:ext cx="2087324" cy="1331912"/>
          </a:xfrm>
          <a:prstGeom prst="rect">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63" name="Gruppe 62">
            <a:extLst>
              <a:ext uri="{FF2B5EF4-FFF2-40B4-BE49-F238E27FC236}">
                <a16:creationId xmlns:a16="http://schemas.microsoft.com/office/drawing/2014/main" id="{78D7199C-DD4A-4C07-95CE-46562C07E617}"/>
              </a:ext>
            </a:extLst>
          </p:cNvPr>
          <p:cNvGrpSpPr/>
          <p:nvPr userDrawn="1"/>
        </p:nvGrpSpPr>
        <p:grpSpPr>
          <a:xfrm>
            <a:off x="7398339" y="4407386"/>
            <a:ext cx="1961668" cy="153547"/>
            <a:chOff x="5121590" y="6344869"/>
            <a:chExt cx="1961668" cy="153547"/>
          </a:xfrm>
        </p:grpSpPr>
        <p:sp>
          <p:nvSpPr>
            <p:cNvPr id="128" name="Rektangel 127">
              <a:extLst>
                <a:ext uri="{FF2B5EF4-FFF2-40B4-BE49-F238E27FC236}">
                  <a16:creationId xmlns:a16="http://schemas.microsoft.com/office/drawing/2014/main" id="{BB1B126C-27FD-422A-A6FE-6EB659E85718}"/>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9" name="Rektangel 128">
              <a:extLst>
                <a:ext uri="{FF2B5EF4-FFF2-40B4-BE49-F238E27FC236}">
                  <a16:creationId xmlns:a16="http://schemas.microsoft.com/office/drawing/2014/main" id="{050DA149-5038-4647-B5E8-8BE1ED469CD2}"/>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0" name="Rektangel 129">
              <a:extLst>
                <a:ext uri="{FF2B5EF4-FFF2-40B4-BE49-F238E27FC236}">
                  <a16:creationId xmlns:a16="http://schemas.microsoft.com/office/drawing/2014/main" id="{1BDF2AE1-FFEC-495A-A7FA-BF4E31E44C50}"/>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1" name="Rektangel 130">
              <a:extLst>
                <a:ext uri="{FF2B5EF4-FFF2-40B4-BE49-F238E27FC236}">
                  <a16:creationId xmlns:a16="http://schemas.microsoft.com/office/drawing/2014/main" id="{4FB1DDD0-796D-486B-95F7-A948E2737607}"/>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2" name="Rektangel 131">
              <a:extLst>
                <a:ext uri="{FF2B5EF4-FFF2-40B4-BE49-F238E27FC236}">
                  <a16:creationId xmlns:a16="http://schemas.microsoft.com/office/drawing/2014/main" id="{F39D44FE-4E28-4604-BAC3-49449992963D}"/>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3" name="Rektangel 132">
              <a:extLst>
                <a:ext uri="{FF2B5EF4-FFF2-40B4-BE49-F238E27FC236}">
                  <a16:creationId xmlns:a16="http://schemas.microsoft.com/office/drawing/2014/main" id="{FCD03105-EBED-49E1-AF78-E3C56EEA5A9C}"/>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4" name="Rektangel 133">
              <a:extLst>
                <a:ext uri="{FF2B5EF4-FFF2-40B4-BE49-F238E27FC236}">
                  <a16:creationId xmlns:a16="http://schemas.microsoft.com/office/drawing/2014/main" id="{47DEFC7D-723E-4494-823F-5A2ACD6B4C14}"/>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5" name="Rektangel 134">
              <a:extLst>
                <a:ext uri="{FF2B5EF4-FFF2-40B4-BE49-F238E27FC236}">
                  <a16:creationId xmlns:a16="http://schemas.microsoft.com/office/drawing/2014/main" id="{4C325CDF-F2FF-4A88-BF86-7A8FCDD8D8F4}"/>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6" name="Rektangel 135">
              <a:extLst>
                <a:ext uri="{FF2B5EF4-FFF2-40B4-BE49-F238E27FC236}">
                  <a16:creationId xmlns:a16="http://schemas.microsoft.com/office/drawing/2014/main" id="{1D0073B0-8EDC-45F7-900B-8B31E6D1CB99}"/>
                </a:ext>
              </a:extLst>
            </p:cNvPr>
            <p:cNvSpPr/>
            <p:nvPr userDrawn="1"/>
          </p:nvSpPr>
          <p:spPr>
            <a:xfrm>
              <a:off x="66383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7" name="Rektangel 136">
              <a:extLst>
                <a:ext uri="{FF2B5EF4-FFF2-40B4-BE49-F238E27FC236}">
                  <a16:creationId xmlns:a16="http://schemas.microsoft.com/office/drawing/2014/main" id="{E6A5752F-507B-41C4-8A00-4A6CF5D6BA63}"/>
                </a:ext>
              </a:extLst>
            </p:cNvPr>
            <p:cNvSpPr/>
            <p:nvPr userDrawn="1"/>
          </p:nvSpPr>
          <p:spPr>
            <a:xfrm>
              <a:off x="6827981"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0" name="Rektangel 139">
              <a:extLst>
                <a:ext uri="{FF2B5EF4-FFF2-40B4-BE49-F238E27FC236}">
                  <a16:creationId xmlns:a16="http://schemas.microsoft.com/office/drawing/2014/main" id="{DD3B22E6-1069-4B2B-BCE6-62BE60C3CDD7}"/>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41" name="Gruppe 140">
            <a:extLst>
              <a:ext uri="{FF2B5EF4-FFF2-40B4-BE49-F238E27FC236}">
                <a16:creationId xmlns:a16="http://schemas.microsoft.com/office/drawing/2014/main" id="{3D51C6E2-F27E-409A-9DB9-7552F1D19BD9}"/>
              </a:ext>
            </a:extLst>
          </p:cNvPr>
          <p:cNvGrpSpPr/>
          <p:nvPr userDrawn="1"/>
        </p:nvGrpSpPr>
        <p:grpSpPr>
          <a:xfrm>
            <a:off x="7398339" y="4614506"/>
            <a:ext cx="1961668" cy="153547"/>
            <a:chOff x="5121590" y="6344869"/>
            <a:chExt cx="1961668" cy="153547"/>
          </a:xfrm>
        </p:grpSpPr>
        <p:sp>
          <p:nvSpPr>
            <p:cNvPr id="142" name="Rektangel 141">
              <a:extLst>
                <a:ext uri="{FF2B5EF4-FFF2-40B4-BE49-F238E27FC236}">
                  <a16:creationId xmlns:a16="http://schemas.microsoft.com/office/drawing/2014/main" id="{2F27D65F-62B4-4DD9-8492-5616CA72446A}"/>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3" name="Rektangel 142">
              <a:extLst>
                <a:ext uri="{FF2B5EF4-FFF2-40B4-BE49-F238E27FC236}">
                  <a16:creationId xmlns:a16="http://schemas.microsoft.com/office/drawing/2014/main" id="{69DB77B6-C578-4E91-977E-82E263DEAC79}"/>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4" name="Rektangel 143">
              <a:extLst>
                <a:ext uri="{FF2B5EF4-FFF2-40B4-BE49-F238E27FC236}">
                  <a16:creationId xmlns:a16="http://schemas.microsoft.com/office/drawing/2014/main" id="{32294095-0743-47AF-A9E4-604E6E986D19}"/>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5" name="Rektangel 144">
              <a:extLst>
                <a:ext uri="{FF2B5EF4-FFF2-40B4-BE49-F238E27FC236}">
                  <a16:creationId xmlns:a16="http://schemas.microsoft.com/office/drawing/2014/main" id="{68BE3D2B-FDE8-48FD-B4A4-8A504FF44955}"/>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6" name="Rektangel 145">
              <a:extLst>
                <a:ext uri="{FF2B5EF4-FFF2-40B4-BE49-F238E27FC236}">
                  <a16:creationId xmlns:a16="http://schemas.microsoft.com/office/drawing/2014/main" id="{D5A493A3-B059-49CB-88DD-C19E53310532}"/>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7" name="Rektangel 146">
              <a:extLst>
                <a:ext uri="{FF2B5EF4-FFF2-40B4-BE49-F238E27FC236}">
                  <a16:creationId xmlns:a16="http://schemas.microsoft.com/office/drawing/2014/main" id="{5480F4E6-29CB-4D09-B52A-B5A6FF88CB46}"/>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8" name="Rektangel 147">
              <a:extLst>
                <a:ext uri="{FF2B5EF4-FFF2-40B4-BE49-F238E27FC236}">
                  <a16:creationId xmlns:a16="http://schemas.microsoft.com/office/drawing/2014/main" id="{3DA77E43-2935-4C6F-8470-4A51AD41BAE8}"/>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49" name="Rektangel 148">
              <a:extLst>
                <a:ext uri="{FF2B5EF4-FFF2-40B4-BE49-F238E27FC236}">
                  <a16:creationId xmlns:a16="http://schemas.microsoft.com/office/drawing/2014/main" id="{7FD18631-F6B3-4E0D-A9F7-065313226D9D}"/>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2" name="Rektangel 151">
              <a:extLst>
                <a:ext uri="{FF2B5EF4-FFF2-40B4-BE49-F238E27FC236}">
                  <a16:creationId xmlns:a16="http://schemas.microsoft.com/office/drawing/2014/main" id="{66FF0E02-0A0E-4B6C-9170-0035C1187DE5}"/>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53" name="Gruppe 152">
            <a:extLst>
              <a:ext uri="{FF2B5EF4-FFF2-40B4-BE49-F238E27FC236}">
                <a16:creationId xmlns:a16="http://schemas.microsoft.com/office/drawing/2014/main" id="{31B68935-BCB6-4AED-934E-F773D7FD2199}"/>
              </a:ext>
            </a:extLst>
          </p:cNvPr>
          <p:cNvGrpSpPr/>
          <p:nvPr userDrawn="1"/>
        </p:nvGrpSpPr>
        <p:grpSpPr>
          <a:xfrm>
            <a:off x="7398339" y="4821626"/>
            <a:ext cx="1961668" cy="153547"/>
            <a:chOff x="5121590" y="6344869"/>
            <a:chExt cx="1961668" cy="153547"/>
          </a:xfrm>
        </p:grpSpPr>
        <p:sp>
          <p:nvSpPr>
            <p:cNvPr id="154" name="Rektangel 153">
              <a:extLst>
                <a:ext uri="{FF2B5EF4-FFF2-40B4-BE49-F238E27FC236}">
                  <a16:creationId xmlns:a16="http://schemas.microsoft.com/office/drawing/2014/main" id="{91B4A65F-C6E9-40AD-B8EE-6F7435E457DB}"/>
                </a:ext>
              </a:extLst>
            </p:cNvPr>
            <p:cNvSpPr/>
            <p:nvPr userDrawn="1"/>
          </p:nvSpPr>
          <p:spPr>
            <a:xfrm>
              <a:off x="5121590"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5" name="Rektangel 154">
              <a:extLst>
                <a:ext uri="{FF2B5EF4-FFF2-40B4-BE49-F238E27FC236}">
                  <a16:creationId xmlns:a16="http://schemas.microsoft.com/office/drawing/2014/main" id="{51BF6181-00F7-4E13-BCD9-C4218781A49F}"/>
                </a:ext>
              </a:extLst>
            </p:cNvPr>
            <p:cNvSpPr/>
            <p:nvPr userDrawn="1"/>
          </p:nvSpPr>
          <p:spPr>
            <a:xfrm>
              <a:off x="5311189"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6" name="Rektangel 155">
              <a:extLst>
                <a:ext uri="{FF2B5EF4-FFF2-40B4-BE49-F238E27FC236}">
                  <a16:creationId xmlns:a16="http://schemas.microsoft.com/office/drawing/2014/main" id="{BE6D0DFB-0470-499B-A2F8-3269CB34D930}"/>
                </a:ext>
              </a:extLst>
            </p:cNvPr>
            <p:cNvSpPr/>
            <p:nvPr userDrawn="1"/>
          </p:nvSpPr>
          <p:spPr>
            <a:xfrm>
              <a:off x="5500788"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7" name="Rektangel 156">
              <a:extLst>
                <a:ext uri="{FF2B5EF4-FFF2-40B4-BE49-F238E27FC236}">
                  <a16:creationId xmlns:a16="http://schemas.microsoft.com/office/drawing/2014/main" id="{7C32B980-6F21-4FC2-BEC2-508540784853}"/>
                </a:ext>
              </a:extLst>
            </p:cNvPr>
            <p:cNvSpPr/>
            <p:nvPr userDrawn="1"/>
          </p:nvSpPr>
          <p:spPr>
            <a:xfrm>
              <a:off x="5690387"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8" name="Rektangel 157">
              <a:extLst>
                <a:ext uri="{FF2B5EF4-FFF2-40B4-BE49-F238E27FC236}">
                  <a16:creationId xmlns:a16="http://schemas.microsoft.com/office/drawing/2014/main" id="{30FB9782-F163-4730-B4FF-C8524A1032F4}"/>
                </a:ext>
              </a:extLst>
            </p:cNvPr>
            <p:cNvSpPr/>
            <p:nvPr userDrawn="1"/>
          </p:nvSpPr>
          <p:spPr>
            <a:xfrm>
              <a:off x="5879986"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9" name="Rektangel 158">
              <a:extLst>
                <a:ext uri="{FF2B5EF4-FFF2-40B4-BE49-F238E27FC236}">
                  <a16:creationId xmlns:a16="http://schemas.microsoft.com/office/drawing/2014/main" id="{3AAE54F6-99E0-4DB7-8AC7-F8DFCE72D5F2}"/>
                </a:ext>
              </a:extLst>
            </p:cNvPr>
            <p:cNvSpPr/>
            <p:nvPr userDrawn="1"/>
          </p:nvSpPr>
          <p:spPr>
            <a:xfrm>
              <a:off x="6069585"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0" name="Rektangel 159">
              <a:extLst>
                <a:ext uri="{FF2B5EF4-FFF2-40B4-BE49-F238E27FC236}">
                  <a16:creationId xmlns:a16="http://schemas.microsoft.com/office/drawing/2014/main" id="{B4CB179E-54E2-4491-9706-B89C0B245B69}"/>
                </a:ext>
              </a:extLst>
            </p:cNvPr>
            <p:cNvSpPr/>
            <p:nvPr userDrawn="1"/>
          </p:nvSpPr>
          <p:spPr>
            <a:xfrm>
              <a:off x="6259184"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1" name="Rektangel 160">
              <a:extLst>
                <a:ext uri="{FF2B5EF4-FFF2-40B4-BE49-F238E27FC236}">
                  <a16:creationId xmlns:a16="http://schemas.microsoft.com/office/drawing/2014/main" id="{84F7FB2C-8FBD-4827-99A7-1212BE697474}"/>
                </a:ext>
              </a:extLst>
            </p:cNvPr>
            <p:cNvSpPr/>
            <p:nvPr userDrawn="1"/>
          </p:nvSpPr>
          <p:spPr>
            <a:xfrm>
              <a:off x="6448783"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2" name="Rektangel 161">
              <a:extLst>
                <a:ext uri="{FF2B5EF4-FFF2-40B4-BE49-F238E27FC236}">
                  <a16:creationId xmlns:a16="http://schemas.microsoft.com/office/drawing/2014/main" id="{1ACE2253-64D5-4A2B-A0A6-AFEB9F7F97C8}"/>
                </a:ext>
              </a:extLst>
            </p:cNvPr>
            <p:cNvSpPr/>
            <p:nvPr userDrawn="1"/>
          </p:nvSpPr>
          <p:spPr>
            <a:xfrm>
              <a:off x="66383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3" name="Rektangel 162">
              <a:extLst>
                <a:ext uri="{FF2B5EF4-FFF2-40B4-BE49-F238E27FC236}">
                  <a16:creationId xmlns:a16="http://schemas.microsoft.com/office/drawing/2014/main" id="{5B41A0A4-DFE0-476E-B61C-9464420B90EE}"/>
                </a:ext>
              </a:extLst>
            </p:cNvPr>
            <p:cNvSpPr/>
            <p:nvPr userDrawn="1"/>
          </p:nvSpPr>
          <p:spPr>
            <a:xfrm>
              <a:off x="6827981"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64" name="Rektangel 163">
              <a:extLst>
                <a:ext uri="{FF2B5EF4-FFF2-40B4-BE49-F238E27FC236}">
                  <a16:creationId xmlns:a16="http://schemas.microsoft.com/office/drawing/2014/main" id="{C28FDBFB-6599-41AE-BC71-1CAC4BA75CA7}"/>
                </a:ext>
              </a:extLst>
            </p:cNvPr>
            <p:cNvSpPr/>
            <p:nvPr userDrawn="1"/>
          </p:nvSpPr>
          <p:spPr>
            <a:xfrm>
              <a:off x="7017582" y="634486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183" name="Rektangel 182">
            <a:extLst>
              <a:ext uri="{FF2B5EF4-FFF2-40B4-BE49-F238E27FC236}">
                <a16:creationId xmlns:a16="http://schemas.microsoft.com/office/drawing/2014/main" id="{BA886A3F-BAD0-41F5-9FB7-9AFA4CACD0C2}"/>
              </a:ext>
            </a:extLst>
          </p:cNvPr>
          <p:cNvSpPr/>
          <p:nvPr userDrawn="1"/>
        </p:nvSpPr>
        <p:spPr>
          <a:xfrm>
            <a:off x="7492158" y="3988647"/>
            <a:ext cx="587598" cy="700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4" name="Rektangel 183">
            <a:extLst>
              <a:ext uri="{FF2B5EF4-FFF2-40B4-BE49-F238E27FC236}">
                <a16:creationId xmlns:a16="http://schemas.microsoft.com/office/drawing/2014/main" id="{A5607A02-CF06-4DAD-A6B8-D31DE984E768}"/>
              </a:ext>
            </a:extLst>
          </p:cNvPr>
          <p:cNvSpPr/>
          <p:nvPr userDrawn="1"/>
        </p:nvSpPr>
        <p:spPr>
          <a:xfrm>
            <a:off x="7492158" y="4113815"/>
            <a:ext cx="216000" cy="649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5" name="Rektangel 184">
            <a:extLst>
              <a:ext uri="{FF2B5EF4-FFF2-40B4-BE49-F238E27FC236}">
                <a16:creationId xmlns:a16="http://schemas.microsoft.com/office/drawing/2014/main" id="{7AB290F5-5332-4389-B50C-923E48264D35}"/>
              </a:ext>
            </a:extLst>
          </p:cNvPr>
          <p:cNvSpPr/>
          <p:nvPr userDrawn="1"/>
        </p:nvSpPr>
        <p:spPr>
          <a:xfrm>
            <a:off x="7863756" y="4113815"/>
            <a:ext cx="216000" cy="649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5" name="Ellipse 194">
            <a:extLst>
              <a:ext uri="{FF2B5EF4-FFF2-40B4-BE49-F238E27FC236}">
                <a16:creationId xmlns:a16="http://schemas.microsoft.com/office/drawing/2014/main" id="{B7E3216E-5BFB-40BA-A2A0-1F393CF1E433}"/>
              </a:ext>
            </a:extLst>
          </p:cNvPr>
          <p:cNvSpPr/>
          <p:nvPr userDrawn="1"/>
        </p:nvSpPr>
        <p:spPr>
          <a:xfrm>
            <a:off x="9796841" y="3565656"/>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54" name="Gruppe 253">
            <a:extLst>
              <a:ext uri="{FF2B5EF4-FFF2-40B4-BE49-F238E27FC236}">
                <a16:creationId xmlns:a16="http://schemas.microsoft.com/office/drawing/2014/main" id="{F2AA640B-6C64-4212-A1B9-31F2CD6937B0}"/>
              </a:ext>
            </a:extLst>
          </p:cNvPr>
          <p:cNvGrpSpPr/>
          <p:nvPr userDrawn="1"/>
        </p:nvGrpSpPr>
        <p:grpSpPr>
          <a:xfrm>
            <a:off x="9481916" y="5193892"/>
            <a:ext cx="104645" cy="200718"/>
            <a:chOff x="9541473" y="5278660"/>
            <a:chExt cx="104645" cy="200718"/>
          </a:xfrm>
        </p:grpSpPr>
        <p:sp>
          <p:nvSpPr>
            <p:cNvPr id="250" name="Rektangel 249">
              <a:extLst>
                <a:ext uri="{FF2B5EF4-FFF2-40B4-BE49-F238E27FC236}">
                  <a16:creationId xmlns:a16="http://schemas.microsoft.com/office/drawing/2014/main" id="{CE573129-DA94-43A4-B5DE-9A0B095CC24B}"/>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1" name="Rektangel 250">
              <a:extLst>
                <a:ext uri="{FF2B5EF4-FFF2-40B4-BE49-F238E27FC236}">
                  <a16:creationId xmlns:a16="http://schemas.microsoft.com/office/drawing/2014/main" id="{885AB7B4-5197-4CC5-A15C-7DDA2EE96CDD}"/>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2" name="Rektangel 251">
              <a:extLst>
                <a:ext uri="{FF2B5EF4-FFF2-40B4-BE49-F238E27FC236}">
                  <a16:creationId xmlns:a16="http://schemas.microsoft.com/office/drawing/2014/main" id="{C40A4D5B-82D4-43D5-8632-58F65A5361D3}"/>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53" name="Rektangel 252">
              <a:extLst>
                <a:ext uri="{FF2B5EF4-FFF2-40B4-BE49-F238E27FC236}">
                  <a16:creationId xmlns:a16="http://schemas.microsoft.com/office/drawing/2014/main" id="{966DF86B-5B2E-42D6-9810-A00EA2BB79D7}"/>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58" name="Gruppe 257">
            <a:extLst>
              <a:ext uri="{FF2B5EF4-FFF2-40B4-BE49-F238E27FC236}">
                <a16:creationId xmlns:a16="http://schemas.microsoft.com/office/drawing/2014/main" id="{E920C5D8-C8C6-403A-94E4-3D1D22A54E9E}"/>
              </a:ext>
            </a:extLst>
          </p:cNvPr>
          <p:cNvGrpSpPr/>
          <p:nvPr userDrawn="1"/>
        </p:nvGrpSpPr>
        <p:grpSpPr>
          <a:xfrm>
            <a:off x="9655598" y="5193892"/>
            <a:ext cx="104645" cy="200718"/>
            <a:chOff x="9541473" y="5278660"/>
            <a:chExt cx="104645" cy="200718"/>
          </a:xfrm>
        </p:grpSpPr>
        <p:sp>
          <p:nvSpPr>
            <p:cNvPr id="259" name="Rektangel 258">
              <a:extLst>
                <a:ext uri="{FF2B5EF4-FFF2-40B4-BE49-F238E27FC236}">
                  <a16:creationId xmlns:a16="http://schemas.microsoft.com/office/drawing/2014/main" id="{638C31EB-3411-4FB8-84F1-F5B5800DDF1B}"/>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0" name="Rektangel 259">
              <a:extLst>
                <a:ext uri="{FF2B5EF4-FFF2-40B4-BE49-F238E27FC236}">
                  <a16:creationId xmlns:a16="http://schemas.microsoft.com/office/drawing/2014/main" id="{0B232491-DFFA-4CA8-9666-4B3F0F98EF0A}"/>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1" name="Rektangel 260">
              <a:extLst>
                <a:ext uri="{FF2B5EF4-FFF2-40B4-BE49-F238E27FC236}">
                  <a16:creationId xmlns:a16="http://schemas.microsoft.com/office/drawing/2014/main" id="{54411354-ED2A-4ABE-9364-91ECBA52F32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2" name="Rektangel 261">
              <a:extLst>
                <a:ext uri="{FF2B5EF4-FFF2-40B4-BE49-F238E27FC236}">
                  <a16:creationId xmlns:a16="http://schemas.microsoft.com/office/drawing/2014/main" id="{54D3F74D-7CCE-4078-AFD4-66BF9AF15FC2}"/>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63" name="Gruppe 262">
            <a:extLst>
              <a:ext uri="{FF2B5EF4-FFF2-40B4-BE49-F238E27FC236}">
                <a16:creationId xmlns:a16="http://schemas.microsoft.com/office/drawing/2014/main" id="{2586723E-D57C-4716-AA32-0133FA698FE5}"/>
              </a:ext>
            </a:extLst>
          </p:cNvPr>
          <p:cNvGrpSpPr/>
          <p:nvPr userDrawn="1"/>
        </p:nvGrpSpPr>
        <p:grpSpPr>
          <a:xfrm>
            <a:off x="9822042" y="5193892"/>
            <a:ext cx="104645" cy="200718"/>
            <a:chOff x="9541473" y="5278660"/>
            <a:chExt cx="104645" cy="200718"/>
          </a:xfrm>
        </p:grpSpPr>
        <p:sp>
          <p:nvSpPr>
            <p:cNvPr id="264" name="Rektangel 263">
              <a:extLst>
                <a:ext uri="{FF2B5EF4-FFF2-40B4-BE49-F238E27FC236}">
                  <a16:creationId xmlns:a16="http://schemas.microsoft.com/office/drawing/2014/main" id="{F14D843F-ED44-4DE0-9B06-5159D1A8D3BC}"/>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5" name="Rektangel 264">
              <a:extLst>
                <a:ext uri="{FF2B5EF4-FFF2-40B4-BE49-F238E27FC236}">
                  <a16:creationId xmlns:a16="http://schemas.microsoft.com/office/drawing/2014/main" id="{CCFFD28F-DC82-4CFD-BEE2-5309AF63D52F}"/>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6" name="Rektangel 265">
              <a:extLst>
                <a:ext uri="{FF2B5EF4-FFF2-40B4-BE49-F238E27FC236}">
                  <a16:creationId xmlns:a16="http://schemas.microsoft.com/office/drawing/2014/main" id="{34C16787-DE51-49B5-B50E-75B95E9570DE}"/>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67" name="Rektangel 266">
              <a:extLst>
                <a:ext uri="{FF2B5EF4-FFF2-40B4-BE49-F238E27FC236}">
                  <a16:creationId xmlns:a16="http://schemas.microsoft.com/office/drawing/2014/main" id="{5C620567-992B-49D9-AE02-8B83B22AAAC6}"/>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68" name="Gruppe 267">
            <a:extLst>
              <a:ext uri="{FF2B5EF4-FFF2-40B4-BE49-F238E27FC236}">
                <a16:creationId xmlns:a16="http://schemas.microsoft.com/office/drawing/2014/main" id="{BD767397-0268-443C-B8F8-5D51B22930AF}"/>
              </a:ext>
            </a:extLst>
          </p:cNvPr>
          <p:cNvGrpSpPr/>
          <p:nvPr userDrawn="1"/>
        </p:nvGrpSpPr>
        <p:grpSpPr>
          <a:xfrm>
            <a:off x="10022426" y="5193892"/>
            <a:ext cx="104645" cy="200718"/>
            <a:chOff x="9541473" y="5278660"/>
            <a:chExt cx="104645" cy="200718"/>
          </a:xfrm>
        </p:grpSpPr>
        <p:sp>
          <p:nvSpPr>
            <p:cNvPr id="269" name="Rektangel 268">
              <a:extLst>
                <a:ext uri="{FF2B5EF4-FFF2-40B4-BE49-F238E27FC236}">
                  <a16:creationId xmlns:a16="http://schemas.microsoft.com/office/drawing/2014/main" id="{05F8679F-DB91-4A6F-8223-B09F15D6E67D}"/>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0" name="Rektangel 269">
              <a:extLst>
                <a:ext uri="{FF2B5EF4-FFF2-40B4-BE49-F238E27FC236}">
                  <a16:creationId xmlns:a16="http://schemas.microsoft.com/office/drawing/2014/main" id="{E656F0B5-2D35-45EA-BE8F-D3BBE4201007}"/>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1" name="Rektangel 270">
              <a:extLst>
                <a:ext uri="{FF2B5EF4-FFF2-40B4-BE49-F238E27FC236}">
                  <a16:creationId xmlns:a16="http://schemas.microsoft.com/office/drawing/2014/main" id="{FD4C19DC-75A3-422E-99F7-736B3B1B4D6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2" name="Rektangel 271">
              <a:extLst>
                <a:ext uri="{FF2B5EF4-FFF2-40B4-BE49-F238E27FC236}">
                  <a16:creationId xmlns:a16="http://schemas.microsoft.com/office/drawing/2014/main" id="{5184E3C5-8F36-4370-ADCE-64DFCDF8141B}"/>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73" name="Gruppe 272">
            <a:extLst>
              <a:ext uri="{FF2B5EF4-FFF2-40B4-BE49-F238E27FC236}">
                <a16:creationId xmlns:a16="http://schemas.microsoft.com/office/drawing/2014/main" id="{09636528-E9EB-426A-A772-13FA769DE435}"/>
              </a:ext>
            </a:extLst>
          </p:cNvPr>
          <p:cNvGrpSpPr/>
          <p:nvPr userDrawn="1"/>
        </p:nvGrpSpPr>
        <p:grpSpPr>
          <a:xfrm>
            <a:off x="9481916" y="5439401"/>
            <a:ext cx="104645" cy="200718"/>
            <a:chOff x="9541473" y="5278660"/>
            <a:chExt cx="104645" cy="200718"/>
          </a:xfrm>
        </p:grpSpPr>
        <p:sp>
          <p:nvSpPr>
            <p:cNvPr id="274" name="Rektangel 273">
              <a:extLst>
                <a:ext uri="{FF2B5EF4-FFF2-40B4-BE49-F238E27FC236}">
                  <a16:creationId xmlns:a16="http://schemas.microsoft.com/office/drawing/2014/main" id="{AC83F930-9972-4BF8-881C-114DA79D8E18}"/>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5" name="Rektangel 274">
              <a:extLst>
                <a:ext uri="{FF2B5EF4-FFF2-40B4-BE49-F238E27FC236}">
                  <a16:creationId xmlns:a16="http://schemas.microsoft.com/office/drawing/2014/main" id="{8385C037-C828-468E-85B7-5785B68CBC9D}"/>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6" name="Rektangel 275">
              <a:extLst>
                <a:ext uri="{FF2B5EF4-FFF2-40B4-BE49-F238E27FC236}">
                  <a16:creationId xmlns:a16="http://schemas.microsoft.com/office/drawing/2014/main" id="{4169F4EB-59AF-4778-AAAE-F41D9F5421A3}"/>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77" name="Rektangel 276">
              <a:extLst>
                <a:ext uri="{FF2B5EF4-FFF2-40B4-BE49-F238E27FC236}">
                  <a16:creationId xmlns:a16="http://schemas.microsoft.com/office/drawing/2014/main" id="{CABE93DD-8E37-442D-8019-ABB6158FCA48}"/>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288" name="Gruppe 287">
            <a:extLst>
              <a:ext uri="{FF2B5EF4-FFF2-40B4-BE49-F238E27FC236}">
                <a16:creationId xmlns:a16="http://schemas.microsoft.com/office/drawing/2014/main" id="{300AFC6A-55E1-4BB9-99E4-5DBBFAF124FF}"/>
              </a:ext>
            </a:extLst>
          </p:cNvPr>
          <p:cNvGrpSpPr/>
          <p:nvPr userDrawn="1"/>
        </p:nvGrpSpPr>
        <p:grpSpPr>
          <a:xfrm>
            <a:off x="10022426" y="5439401"/>
            <a:ext cx="104645" cy="200718"/>
            <a:chOff x="9541473" y="5278660"/>
            <a:chExt cx="104645" cy="200718"/>
          </a:xfrm>
        </p:grpSpPr>
        <p:sp>
          <p:nvSpPr>
            <p:cNvPr id="289" name="Rektangel 288">
              <a:extLst>
                <a:ext uri="{FF2B5EF4-FFF2-40B4-BE49-F238E27FC236}">
                  <a16:creationId xmlns:a16="http://schemas.microsoft.com/office/drawing/2014/main" id="{799C5F80-C37D-4EB4-B2CB-CFD34A5CF2A0}"/>
                </a:ext>
              </a:extLst>
            </p:cNvPr>
            <p:cNvSpPr/>
            <p:nvPr userDrawn="1"/>
          </p:nvSpPr>
          <p:spPr>
            <a:xfrm>
              <a:off x="9541473"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0" name="Rektangel 289">
              <a:extLst>
                <a:ext uri="{FF2B5EF4-FFF2-40B4-BE49-F238E27FC236}">
                  <a16:creationId xmlns:a16="http://schemas.microsoft.com/office/drawing/2014/main" id="{2A79EB17-FF69-4793-9808-67897CA17FD3}"/>
                </a:ext>
              </a:extLst>
            </p:cNvPr>
            <p:cNvSpPr/>
            <p:nvPr userDrawn="1"/>
          </p:nvSpPr>
          <p:spPr>
            <a:xfrm>
              <a:off x="9600399" y="5278660"/>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1" name="Rektangel 290">
              <a:extLst>
                <a:ext uri="{FF2B5EF4-FFF2-40B4-BE49-F238E27FC236}">
                  <a16:creationId xmlns:a16="http://schemas.microsoft.com/office/drawing/2014/main" id="{BD0453C6-8264-4F65-8637-856411AE4684}"/>
                </a:ext>
              </a:extLst>
            </p:cNvPr>
            <p:cNvSpPr/>
            <p:nvPr userDrawn="1"/>
          </p:nvSpPr>
          <p:spPr>
            <a:xfrm>
              <a:off x="9600399"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92" name="Rektangel 291">
              <a:extLst>
                <a:ext uri="{FF2B5EF4-FFF2-40B4-BE49-F238E27FC236}">
                  <a16:creationId xmlns:a16="http://schemas.microsoft.com/office/drawing/2014/main" id="{48C2A977-D584-4169-8E53-4DBF8E8EEDD7}"/>
                </a:ext>
              </a:extLst>
            </p:cNvPr>
            <p:cNvSpPr/>
            <p:nvPr userDrawn="1"/>
          </p:nvSpPr>
          <p:spPr>
            <a:xfrm>
              <a:off x="9541473" y="5386349"/>
              <a:ext cx="45719" cy="930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24" name="Ligebenet trapez 23">
            <a:extLst>
              <a:ext uri="{FF2B5EF4-FFF2-40B4-BE49-F238E27FC236}">
                <a16:creationId xmlns:a16="http://schemas.microsoft.com/office/drawing/2014/main" id="{C0DEC328-DE99-40AE-90A9-516DDFA0F043}"/>
              </a:ext>
            </a:extLst>
          </p:cNvPr>
          <p:cNvSpPr/>
          <p:nvPr userDrawn="1"/>
        </p:nvSpPr>
        <p:spPr>
          <a:xfrm>
            <a:off x="6948240" y="4909626"/>
            <a:ext cx="2724678" cy="301927"/>
          </a:xfrm>
          <a:prstGeom prst="trapezoid">
            <a:avLst>
              <a:gd name="adj" fmla="val 99229"/>
            </a:avLst>
          </a:prstGeom>
          <a:gradFill>
            <a:gsLst>
              <a:gs pos="5800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5" name="Rektangel 14">
            <a:extLst>
              <a:ext uri="{FF2B5EF4-FFF2-40B4-BE49-F238E27FC236}">
                <a16:creationId xmlns:a16="http://schemas.microsoft.com/office/drawing/2014/main" id="{513EB950-7611-455D-8520-A74DA8769C9F}"/>
              </a:ext>
            </a:extLst>
          </p:cNvPr>
          <p:cNvSpPr/>
          <p:nvPr userDrawn="1"/>
        </p:nvSpPr>
        <p:spPr>
          <a:xfrm>
            <a:off x="7094347" y="5150746"/>
            <a:ext cx="2414401" cy="695519"/>
          </a:xfrm>
          <a:prstGeom prst="rect">
            <a:avLst/>
          </a:prstGeom>
          <a:gradFill>
            <a:gsLst>
              <a:gs pos="0">
                <a:schemeClr val="accent4">
                  <a:lumMod val="75000"/>
                </a:schemeClr>
              </a:gs>
              <a:gs pos="100000">
                <a:srgbClr val="334B3E"/>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37" name="Gruppe 36">
            <a:extLst>
              <a:ext uri="{FF2B5EF4-FFF2-40B4-BE49-F238E27FC236}">
                <a16:creationId xmlns:a16="http://schemas.microsoft.com/office/drawing/2014/main" id="{67DDBDE6-5204-446B-B1F5-4613123479CD}"/>
              </a:ext>
            </a:extLst>
          </p:cNvPr>
          <p:cNvGrpSpPr/>
          <p:nvPr userDrawn="1"/>
        </p:nvGrpSpPr>
        <p:grpSpPr>
          <a:xfrm>
            <a:off x="7390835" y="5231949"/>
            <a:ext cx="2042352" cy="153547"/>
            <a:chOff x="7390835" y="5231949"/>
            <a:chExt cx="2042352" cy="153547"/>
          </a:xfrm>
        </p:grpSpPr>
        <p:sp>
          <p:nvSpPr>
            <p:cNvPr id="66" name="Rektangel 65">
              <a:extLst>
                <a:ext uri="{FF2B5EF4-FFF2-40B4-BE49-F238E27FC236}">
                  <a16:creationId xmlns:a16="http://schemas.microsoft.com/office/drawing/2014/main" id="{8F2DD363-128E-47A3-91BE-8139849FB546}"/>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7" name="Rektangel 66">
              <a:extLst>
                <a:ext uri="{FF2B5EF4-FFF2-40B4-BE49-F238E27FC236}">
                  <a16:creationId xmlns:a16="http://schemas.microsoft.com/office/drawing/2014/main" id="{F29633AC-E6D4-4B67-957A-2E1FC223580E}"/>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8" name="Rektangel 67">
              <a:extLst>
                <a:ext uri="{FF2B5EF4-FFF2-40B4-BE49-F238E27FC236}">
                  <a16:creationId xmlns:a16="http://schemas.microsoft.com/office/drawing/2014/main" id="{859EB0B9-9A7C-4F52-A011-F363AC430751}"/>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9" name="Rektangel 68">
              <a:extLst>
                <a:ext uri="{FF2B5EF4-FFF2-40B4-BE49-F238E27FC236}">
                  <a16:creationId xmlns:a16="http://schemas.microsoft.com/office/drawing/2014/main" id="{C9E48CD7-C717-4CBD-AFE0-52C36FFC0F30}"/>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0" name="Rektangel 69">
              <a:extLst>
                <a:ext uri="{FF2B5EF4-FFF2-40B4-BE49-F238E27FC236}">
                  <a16:creationId xmlns:a16="http://schemas.microsoft.com/office/drawing/2014/main" id="{B4454ED5-914F-4616-AF37-B97BA56C034C}"/>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1" name="Rektangel 70">
              <a:extLst>
                <a:ext uri="{FF2B5EF4-FFF2-40B4-BE49-F238E27FC236}">
                  <a16:creationId xmlns:a16="http://schemas.microsoft.com/office/drawing/2014/main" id="{B49EF3FA-EAEE-4A77-8640-9D5CE9E15EF1}"/>
                </a:ext>
              </a:extLst>
            </p:cNvPr>
            <p:cNvSpPr/>
            <p:nvPr userDrawn="1"/>
          </p:nvSpPr>
          <p:spPr>
            <a:xfrm>
              <a:off x="8214450"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2" name="Rektangel 71">
              <a:extLst>
                <a:ext uri="{FF2B5EF4-FFF2-40B4-BE49-F238E27FC236}">
                  <a16:creationId xmlns:a16="http://schemas.microsoft.com/office/drawing/2014/main" id="{FC7A0617-F618-40B8-9668-616E59666E47}"/>
                </a:ext>
              </a:extLst>
            </p:cNvPr>
            <p:cNvSpPr/>
            <p:nvPr userDrawn="1"/>
          </p:nvSpPr>
          <p:spPr>
            <a:xfrm>
              <a:off x="8379173"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3" name="Rektangel 72">
              <a:extLst>
                <a:ext uri="{FF2B5EF4-FFF2-40B4-BE49-F238E27FC236}">
                  <a16:creationId xmlns:a16="http://schemas.microsoft.com/office/drawing/2014/main" id="{FCE41074-A209-41E2-BBF0-C189E7504C3E}"/>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4" name="Rektangel 73">
              <a:extLst>
                <a:ext uri="{FF2B5EF4-FFF2-40B4-BE49-F238E27FC236}">
                  <a16:creationId xmlns:a16="http://schemas.microsoft.com/office/drawing/2014/main" id="{07803B7D-8DA0-495D-BD64-E957ADF34C0B}"/>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5" name="Rektangel 74">
              <a:extLst>
                <a:ext uri="{FF2B5EF4-FFF2-40B4-BE49-F238E27FC236}">
                  <a16:creationId xmlns:a16="http://schemas.microsoft.com/office/drawing/2014/main" id="{ECD2AB45-4FD3-4F53-80E2-B1138C1AEDE5}"/>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6" name="Rektangel 75">
              <a:extLst>
                <a:ext uri="{FF2B5EF4-FFF2-40B4-BE49-F238E27FC236}">
                  <a16:creationId xmlns:a16="http://schemas.microsoft.com/office/drawing/2014/main" id="{AB1E29CD-423B-4EAB-81A1-1278E6098072}"/>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7" name="Rektangel 76">
              <a:extLst>
                <a:ext uri="{FF2B5EF4-FFF2-40B4-BE49-F238E27FC236}">
                  <a16:creationId xmlns:a16="http://schemas.microsoft.com/office/drawing/2014/main" id="{7A575850-504D-46E0-B357-8C82FB4BB0D5}"/>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0" name="Rektangel 79">
              <a:extLst>
                <a:ext uri="{FF2B5EF4-FFF2-40B4-BE49-F238E27FC236}">
                  <a16:creationId xmlns:a16="http://schemas.microsoft.com/office/drawing/2014/main" id="{7ACF43F9-95E3-44A6-B62C-28BFEE3DD327}"/>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81" name="Gruppe 80">
            <a:extLst>
              <a:ext uri="{FF2B5EF4-FFF2-40B4-BE49-F238E27FC236}">
                <a16:creationId xmlns:a16="http://schemas.microsoft.com/office/drawing/2014/main" id="{9650C57B-7F95-4256-AD9F-490B0C9A07CF}"/>
              </a:ext>
            </a:extLst>
          </p:cNvPr>
          <p:cNvGrpSpPr/>
          <p:nvPr userDrawn="1"/>
        </p:nvGrpSpPr>
        <p:grpSpPr>
          <a:xfrm>
            <a:off x="7390835" y="5429282"/>
            <a:ext cx="2042352" cy="153547"/>
            <a:chOff x="7390835" y="5231949"/>
            <a:chExt cx="2042352" cy="153547"/>
          </a:xfrm>
        </p:grpSpPr>
        <p:sp>
          <p:nvSpPr>
            <p:cNvPr id="82" name="Rektangel 81">
              <a:extLst>
                <a:ext uri="{FF2B5EF4-FFF2-40B4-BE49-F238E27FC236}">
                  <a16:creationId xmlns:a16="http://schemas.microsoft.com/office/drawing/2014/main" id="{9B4C5F00-D900-4500-861C-EEA8C4FF5E96}"/>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3" name="Rektangel 82">
              <a:extLst>
                <a:ext uri="{FF2B5EF4-FFF2-40B4-BE49-F238E27FC236}">
                  <a16:creationId xmlns:a16="http://schemas.microsoft.com/office/drawing/2014/main" id="{47F4D720-F509-44BE-BC7C-40AC6905DE64}"/>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4" name="Rektangel 83">
              <a:extLst>
                <a:ext uri="{FF2B5EF4-FFF2-40B4-BE49-F238E27FC236}">
                  <a16:creationId xmlns:a16="http://schemas.microsoft.com/office/drawing/2014/main" id="{31C0D845-0D4D-4997-8BCE-A0FC0FBAB068}"/>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5" name="Rektangel 84">
              <a:extLst>
                <a:ext uri="{FF2B5EF4-FFF2-40B4-BE49-F238E27FC236}">
                  <a16:creationId xmlns:a16="http://schemas.microsoft.com/office/drawing/2014/main" id="{03F8BFC0-1B46-45BE-9D0A-C5FB6C67F156}"/>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6" name="Rektangel 85">
              <a:extLst>
                <a:ext uri="{FF2B5EF4-FFF2-40B4-BE49-F238E27FC236}">
                  <a16:creationId xmlns:a16="http://schemas.microsoft.com/office/drawing/2014/main" id="{8D6FF817-2E92-436E-BC11-412593309276}"/>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9" name="Rektangel 88">
              <a:extLst>
                <a:ext uri="{FF2B5EF4-FFF2-40B4-BE49-F238E27FC236}">
                  <a16:creationId xmlns:a16="http://schemas.microsoft.com/office/drawing/2014/main" id="{E41BAE92-7EA7-4252-B038-9F33BC68FAE1}"/>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0" name="Rektangel 89">
              <a:extLst>
                <a:ext uri="{FF2B5EF4-FFF2-40B4-BE49-F238E27FC236}">
                  <a16:creationId xmlns:a16="http://schemas.microsoft.com/office/drawing/2014/main" id="{6920FA45-5191-4787-8FBA-161327798BF2}"/>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1" name="Rektangel 90">
              <a:extLst>
                <a:ext uri="{FF2B5EF4-FFF2-40B4-BE49-F238E27FC236}">
                  <a16:creationId xmlns:a16="http://schemas.microsoft.com/office/drawing/2014/main" id="{15888661-8150-4706-9F30-4B5BEC617005}"/>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2" name="Rektangel 91">
              <a:extLst>
                <a:ext uri="{FF2B5EF4-FFF2-40B4-BE49-F238E27FC236}">
                  <a16:creationId xmlns:a16="http://schemas.microsoft.com/office/drawing/2014/main" id="{F60E68B8-E74C-40D4-88B2-C82062044967}"/>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3" name="Rektangel 92">
              <a:extLst>
                <a:ext uri="{FF2B5EF4-FFF2-40B4-BE49-F238E27FC236}">
                  <a16:creationId xmlns:a16="http://schemas.microsoft.com/office/drawing/2014/main" id="{F944E10D-CFA9-4C17-A58A-5F942952F9F1}"/>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94" name="Rektangel 93">
              <a:extLst>
                <a:ext uri="{FF2B5EF4-FFF2-40B4-BE49-F238E27FC236}">
                  <a16:creationId xmlns:a16="http://schemas.microsoft.com/office/drawing/2014/main" id="{1AAB8FA9-E617-474A-B65D-E11EBAE6B745}"/>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10" name="Gruppe 109">
            <a:extLst>
              <a:ext uri="{FF2B5EF4-FFF2-40B4-BE49-F238E27FC236}">
                <a16:creationId xmlns:a16="http://schemas.microsoft.com/office/drawing/2014/main" id="{FFE9092D-A852-4B0C-BA6E-60385E68C57C}"/>
              </a:ext>
            </a:extLst>
          </p:cNvPr>
          <p:cNvGrpSpPr/>
          <p:nvPr userDrawn="1"/>
        </p:nvGrpSpPr>
        <p:grpSpPr>
          <a:xfrm>
            <a:off x="7390835" y="5626616"/>
            <a:ext cx="2042352" cy="153547"/>
            <a:chOff x="7390835" y="5231949"/>
            <a:chExt cx="2042352" cy="153547"/>
          </a:xfrm>
        </p:grpSpPr>
        <p:sp>
          <p:nvSpPr>
            <p:cNvPr id="111" name="Rektangel 110">
              <a:extLst>
                <a:ext uri="{FF2B5EF4-FFF2-40B4-BE49-F238E27FC236}">
                  <a16:creationId xmlns:a16="http://schemas.microsoft.com/office/drawing/2014/main" id="{DFFAEDFD-FA83-479F-A39D-9E1C73BE0A38}"/>
                </a:ext>
              </a:extLst>
            </p:cNvPr>
            <p:cNvSpPr/>
            <p:nvPr userDrawn="1"/>
          </p:nvSpPr>
          <p:spPr>
            <a:xfrm>
              <a:off x="739083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2" name="Rektangel 111">
              <a:extLst>
                <a:ext uri="{FF2B5EF4-FFF2-40B4-BE49-F238E27FC236}">
                  <a16:creationId xmlns:a16="http://schemas.microsoft.com/office/drawing/2014/main" id="{41E6142C-0500-4FB9-921A-9F56F03C4BE8}"/>
                </a:ext>
              </a:extLst>
            </p:cNvPr>
            <p:cNvSpPr/>
            <p:nvPr userDrawn="1"/>
          </p:nvSpPr>
          <p:spPr>
            <a:xfrm>
              <a:off x="755555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3" name="Rektangel 112">
              <a:extLst>
                <a:ext uri="{FF2B5EF4-FFF2-40B4-BE49-F238E27FC236}">
                  <a16:creationId xmlns:a16="http://schemas.microsoft.com/office/drawing/2014/main" id="{DCA632B4-052B-4CFA-9F8C-D8E437FB9445}"/>
                </a:ext>
              </a:extLst>
            </p:cNvPr>
            <p:cNvSpPr/>
            <p:nvPr userDrawn="1"/>
          </p:nvSpPr>
          <p:spPr>
            <a:xfrm>
              <a:off x="772028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4" name="Rektangel 113">
              <a:extLst>
                <a:ext uri="{FF2B5EF4-FFF2-40B4-BE49-F238E27FC236}">
                  <a16:creationId xmlns:a16="http://schemas.microsoft.com/office/drawing/2014/main" id="{DC1902F0-8604-45D3-B214-12D4793288DF}"/>
                </a:ext>
              </a:extLst>
            </p:cNvPr>
            <p:cNvSpPr/>
            <p:nvPr userDrawn="1"/>
          </p:nvSpPr>
          <p:spPr>
            <a:xfrm>
              <a:off x="7885004"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5" name="Rektangel 114">
              <a:extLst>
                <a:ext uri="{FF2B5EF4-FFF2-40B4-BE49-F238E27FC236}">
                  <a16:creationId xmlns:a16="http://schemas.microsoft.com/office/drawing/2014/main" id="{91154A3C-B87A-45DD-9020-F45F5546182D}"/>
                </a:ext>
              </a:extLst>
            </p:cNvPr>
            <p:cNvSpPr/>
            <p:nvPr userDrawn="1"/>
          </p:nvSpPr>
          <p:spPr>
            <a:xfrm>
              <a:off x="8049727"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8" name="Rektangel 117">
              <a:extLst>
                <a:ext uri="{FF2B5EF4-FFF2-40B4-BE49-F238E27FC236}">
                  <a16:creationId xmlns:a16="http://schemas.microsoft.com/office/drawing/2014/main" id="{D72C0EEB-278D-4BD6-A194-2585A11C65D8}"/>
                </a:ext>
              </a:extLst>
            </p:cNvPr>
            <p:cNvSpPr/>
            <p:nvPr userDrawn="1"/>
          </p:nvSpPr>
          <p:spPr>
            <a:xfrm>
              <a:off x="8543896"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9" name="Rektangel 118">
              <a:extLst>
                <a:ext uri="{FF2B5EF4-FFF2-40B4-BE49-F238E27FC236}">
                  <a16:creationId xmlns:a16="http://schemas.microsoft.com/office/drawing/2014/main" id="{1A64214E-2923-4BDA-9426-CA9F3428F128}"/>
                </a:ext>
              </a:extLst>
            </p:cNvPr>
            <p:cNvSpPr/>
            <p:nvPr userDrawn="1"/>
          </p:nvSpPr>
          <p:spPr>
            <a:xfrm>
              <a:off x="8708619"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0" name="Rektangel 119">
              <a:extLst>
                <a:ext uri="{FF2B5EF4-FFF2-40B4-BE49-F238E27FC236}">
                  <a16:creationId xmlns:a16="http://schemas.microsoft.com/office/drawing/2014/main" id="{84A6A3CB-965C-444C-9670-C32BF9D8705A}"/>
                </a:ext>
              </a:extLst>
            </p:cNvPr>
            <p:cNvSpPr/>
            <p:nvPr userDrawn="1"/>
          </p:nvSpPr>
          <p:spPr>
            <a:xfrm>
              <a:off x="8873342"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1" name="Rektangel 120">
              <a:extLst>
                <a:ext uri="{FF2B5EF4-FFF2-40B4-BE49-F238E27FC236}">
                  <a16:creationId xmlns:a16="http://schemas.microsoft.com/office/drawing/2014/main" id="{94625083-7581-4D9B-BA6E-272B73800CF5}"/>
                </a:ext>
              </a:extLst>
            </p:cNvPr>
            <p:cNvSpPr/>
            <p:nvPr userDrawn="1"/>
          </p:nvSpPr>
          <p:spPr>
            <a:xfrm>
              <a:off x="9038065"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2" name="Rektangel 121">
              <a:extLst>
                <a:ext uri="{FF2B5EF4-FFF2-40B4-BE49-F238E27FC236}">
                  <a16:creationId xmlns:a16="http://schemas.microsoft.com/office/drawing/2014/main" id="{F3415190-D407-40CF-BDE8-EAE15E21E5BE}"/>
                </a:ext>
              </a:extLst>
            </p:cNvPr>
            <p:cNvSpPr/>
            <p:nvPr userDrawn="1"/>
          </p:nvSpPr>
          <p:spPr>
            <a:xfrm>
              <a:off x="9202788"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3" name="Rektangel 122">
              <a:extLst>
                <a:ext uri="{FF2B5EF4-FFF2-40B4-BE49-F238E27FC236}">
                  <a16:creationId xmlns:a16="http://schemas.microsoft.com/office/drawing/2014/main" id="{AA98C243-98D1-4761-9D03-7A70BBF08CB5}"/>
                </a:ext>
              </a:extLst>
            </p:cNvPr>
            <p:cNvSpPr/>
            <p:nvPr userDrawn="1"/>
          </p:nvSpPr>
          <p:spPr>
            <a:xfrm>
              <a:off x="9367511" y="5231949"/>
              <a:ext cx="65676" cy="1535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 name="Rektangel 2">
            <a:extLst>
              <a:ext uri="{FF2B5EF4-FFF2-40B4-BE49-F238E27FC236}">
                <a16:creationId xmlns:a16="http://schemas.microsoft.com/office/drawing/2014/main" id="{72563DCF-7739-41F7-8E50-DFCB7572DEBB}"/>
              </a:ext>
            </a:extLst>
          </p:cNvPr>
          <p:cNvSpPr/>
          <p:nvPr userDrawn="1"/>
        </p:nvSpPr>
        <p:spPr>
          <a:xfrm>
            <a:off x="6527149" y="3959460"/>
            <a:ext cx="776191" cy="1953534"/>
          </a:xfrm>
          <a:prstGeom prst="rect">
            <a:avLst/>
          </a:prstGeom>
          <a:gradFill flip="none" rotWithShape="1">
            <a:gsLst>
              <a:gs pos="0">
                <a:schemeClr val="accent4"/>
              </a:gs>
              <a:gs pos="100000">
                <a:srgbClr val="4A665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7" name="Ligebenet trekant 6">
            <a:extLst>
              <a:ext uri="{FF2B5EF4-FFF2-40B4-BE49-F238E27FC236}">
                <a16:creationId xmlns:a16="http://schemas.microsoft.com/office/drawing/2014/main" id="{8299D225-845A-44FB-B573-DA7AE1F8B80C}"/>
              </a:ext>
            </a:extLst>
          </p:cNvPr>
          <p:cNvSpPr/>
          <p:nvPr userDrawn="1"/>
        </p:nvSpPr>
        <p:spPr>
          <a:xfrm>
            <a:off x="6416146" y="3301258"/>
            <a:ext cx="980779" cy="615625"/>
          </a:xfrm>
          <a:prstGeom prst="triangle">
            <a:avLst/>
          </a:prstGeom>
          <a:gradFill>
            <a:gsLst>
              <a:gs pos="0">
                <a:schemeClr val="accent4"/>
              </a:gs>
              <a:gs pos="100000">
                <a:srgbClr val="4A6657"/>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Rektangel 7">
            <a:extLst>
              <a:ext uri="{FF2B5EF4-FFF2-40B4-BE49-F238E27FC236}">
                <a16:creationId xmlns:a16="http://schemas.microsoft.com/office/drawing/2014/main" id="{AE433A7F-DB9C-45CD-892A-A25A2E90FFA2}"/>
              </a:ext>
            </a:extLst>
          </p:cNvPr>
          <p:cNvSpPr/>
          <p:nvPr userDrawn="1"/>
        </p:nvSpPr>
        <p:spPr>
          <a:xfrm>
            <a:off x="6467207" y="3908175"/>
            <a:ext cx="878656" cy="53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a-DK" dirty="0"/>
          </a:p>
        </p:txBody>
      </p:sp>
      <p:sp>
        <p:nvSpPr>
          <p:cNvPr id="293" name="Rektangel 292">
            <a:extLst>
              <a:ext uri="{FF2B5EF4-FFF2-40B4-BE49-F238E27FC236}">
                <a16:creationId xmlns:a16="http://schemas.microsoft.com/office/drawing/2014/main" id="{63A177BD-AD98-440B-BBDD-6133B36A3580}"/>
              </a:ext>
            </a:extLst>
          </p:cNvPr>
          <p:cNvSpPr/>
          <p:nvPr userDrawn="1"/>
        </p:nvSpPr>
        <p:spPr>
          <a:xfrm>
            <a:off x="9995727" y="4768053"/>
            <a:ext cx="108427" cy="218194"/>
          </a:xfrm>
          <a:prstGeom prst="rect">
            <a:avLst/>
          </a:prstGeom>
          <a:solidFill>
            <a:srgbClr val="4B6A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94" name="Gruppe 293">
            <a:extLst>
              <a:ext uri="{FF2B5EF4-FFF2-40B4-BE49-F238E27FC236}">
                <a16:creationId xmlns:a16="http://schemas.microsoft.com/office/drawing/2014/main" id="{154968E5-4D2C-4860-B38E-6B4F3C6966B6}"/>
              </a:ext>
            </a:extLst>
          </p:cNvPr>
          <p:cNvGrpSpPr/>
          <p:nvPr userDrawn="1"/>
        </p:nvGrpSpPr>
        <p:grpSpPr>
          <a:xfrm flipH="1">
            <a:off x="8502738" y="5152312"/>
            <a:ext cx="754844" cy="756518"/>
            <a:chOff x="5963869" y="5072627"/>
            <a:chExt cx="830528" cy="1085187"/>
          </a:xfrm>
          <a:solidFill>
            <a:schemeClr val="accent4"/>
          </a:solidFill>
        </p:grpSpPr>
        <p:grpSp>
          <p:nvGrpSpPr>
            <p:cNvPr id="295" name="Gruppe 294">
              <a:extLst>
                <a:ext uri="{FF2B5EF4-FFF2-40B4-BE49-F238E27FC236}">
                  <a16:creationId xmlns:a16="http://schemas.microsoft.com/office/drawing/2014/main" id="{5DA75CC6-37E3-40A4-9C63-59F17B97719D}"/>
                </a:ext>
              </a:extLst>
            </p:cNvPr>
            <p:cNvGrpSpPr/>
            <p:nvPr userDrawn="1"/>
          </p:nvGrpSpPr>
          <p:grpSpPr>
            <a:xfrm>
              <a:off x="5963869" y="5072627"/>
              <a:ext cx="830528" cy="1085187"/>
              <a:chOff x="6528663" y="5014275"/>
              <a:chExt cx="830528" cy="1085187"/>
            </a:xfrm>
            <a:grpFill/>
          </p:grpSpPr>
          <p:sp>
            <p:nvSpPr>
              <p:cNvPr id="297" name="Rektangel 296">
                <a:extLst>
                  <a:ext uri="{FF2B5EF4-FFF2-40B4-BE49-F238E27FC236}">
                    <a16:creationId xmlns:a16="http://schemas.microsoft.com/office/drawing/2014/main" id="{3EF537A6-35FE-4DB5-AB5C-309D14B7CB4A}"/>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8" name="Ellipse 297">
                <a:extLst>
                  <a:ext uri="{FF2B5EF4-FFF2-40B4-BE49-F238E27FC236}">
                    <a16:creationId xmlns:a16="http://schemas.microsoft.com/office/drawing/2014/main" id="{501F6430-FAB4-48F1-98C8-79D25B0781C1}"/>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9" name="Ellipse 298">
                <a:extLst>
                  <a:ext uri="{FF2B5EF4-FFF2-40B4-BE49-F238E27FC236}">
                    <a16:creationId xmlns:a16="http://schemas.microsoft.com/office/drawing/2014/main" id="{82822276-8324-4301-B04C-C1D7FFF60E65}"/>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0" name="Ellipse 299">
                <a:extLst>
                  <a:ext uri="{FF2B5EF4-FFF2-40B4-BE49-F238E27FC236}">
                    <a16:creationId xmlns:a16="http://schemas.microsoft.com/office/drawing/2014/main" id="{FF593165-A84D-4CF1-A033-0837DF00073B}"/>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1" name="Ellipse 300">
                <a:extLst>
                  <a:ext uri="{FF2B5EF4-FFF2-40B4-BE49-F238E27FC236}">
                    <a16:creationId xmlns:a16="http://schemas.microsoft.com/office/drawing/2014/main" id="{61F850AF-5430-4E46-9FF1-4D02FB21F55C}"/>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96" name="Ellipse 295">
              <a:extLst>
                <a:ext uri="{FF2B5EF4-FFF2-40B4-BE49-F238E27FC236}">
                  <a16:creationId xmlns:a16="http://schemas.microsoft.com/office/drawing/2014/main" id="{19325375-B874-444F-BBCC-3B5B0A5BEEC8}"/>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02" name="Gruppe 301">
            <a:extLst>
              <a:ext uri="{FF2B5EF4-FFF2-40B4-BE49-F238E27FC236}">
                <a16:creationId xmlns:a16="http://schemas.microsoft.com/office/drawing/2014/main" id="{B956CE69-4C5F-4F86-B9E7-93014E0A902A}"/>
              </a:ext>
            </a:extLst>
          </p:cNvPr>
          <p:cNvGrpSpPr/>
          <p:nvPr userDrawn="1"/>
        </p:nvGrpSpPr>
        <p:grpSpPr>
          <a:xfrm>
            <a:off x="10640826" y="5077300"/>
            <a:ext cx="754844" cy="756518"/>
            <a:chOff x="5963869" y="5072627"/>
            <a:chExt cx="830528" cy="1085187"/>
          </a:xfrm>
          <a:solidFill>
            <a:schemeClr val="accent4">
              <a:lumMod val="60000"/>
              <a:lumOff val="40000"/>
            </a:schemeClr>
          </a:solidFill>
        </p:grpSpPr>
        <p:grpSp>
          <p:nvGrpSpPr>
            <p:cNvPr id="303" name="Gruppe 302">
              <a:extLst>
                <a:ext uri="{FF2B5EF4-FFF2-40B4-BE49-F238E27FC236}">
                  <a16:creationId xmlns:a16="http://schemas.microsoft.com/office/drawing/2014/main" id="{67BD5D07-1129-428F-8F70-F9F1785299F1}"/>
                </a:ext>
              </a:extLst>
            </p:cNvPr>
            <p:cNvGrpSpPr/>
            <p:nvPr userDrawn="1"/>
          </p:nvGrpSpPr>
          <p:grpSpPr>
            <a:xfrm>
              <a:off x="5963869" y="5072627"/>
              <a:ext cx="830528" cy="1085187"/>
              <a:chOff x="6528663" y="5014275"/>
              <a:chExt cx="830528" cy="1085187"/>
            </a:xfrm>
            <a:grpFill/>
          </p:grpSpPr>
          <p:sp>
            <p:nvSpPr>
              <p:cNvPr id="305" name="Rektangel 304">
                <a:extLst>
                  <a:ext uri="{FF2B5EF4-FFF2-40B4-BE49-F238E27FC236}">
                    <a16:creationId xmlns:a16="http://schemas.microsoft.com/office/drawing/2014/main" id="{CB1AAB54-63C1-40B0-95F9-093741E73DDA}"/>
                  </a:ext>
                </a:extLst>
              </p:cNvPr>
              <p:cNvSpPr/>
              <p:nvPr userDrawn="1"/>
            </p:nvSpPr>
            <p:spPr>
              <a:xfrm>
                <a:off x="6888876" y="5654998"/>
                <a:ext cx="114679" cy="4444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6" name="Ellipse 305">
                <a:extLst>
                  <a:ext uri="{FF2B5EF4-FFF2-40B4-BE49-F238E27FC236}">
                    <a16:creationId xmlns:a16="http://schemas.microsoft.com/office/drawing/2014/main" id="{94F84BEA-4416-40EA-9BA4-DA798F2D3B82}"/>
                  </a:ext>
                </a:extLst>
              </p:cNvPr>
              <p:cNvSpPr/>
              <p:nvPr userDrawn="1"/>
            </p:nvSpPr>
            <p:spPr>
              <a:xfrm>
                <a:off x="6630860" y="5354895"/>
                <a:ext cx="32944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7" name="Ellipse 306">
                <a:extLst>
                  <a:ext uri="{FF2B5EF4-FFF2-40B4-BE49-F238E27FC236}">
                    <a16:creationId xmlns:a16="http://schemas.microsoft.com/office/drawing/2014/main" id="{047DF334-9AF4-45A8-A07D-AAC12E2BF0AD}"/>
                  </a:ext>
                </a:extLst>
              </p:cNvPr>
              <p:cNvSpPr/>
              <p:nvPr userDrawn="1"/>
            </p:nvSpPr>
            <p:spPr>
              <a:xfrm>
                <a:off x="6760704" y="5014275"/>
                <a:ext cx="44206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8" name="Ellipse 307">
                <a:extLst>
                  <a:ext uri="{FF2B5EF4-FFF2-40B4-BE49-F238E27FC236}">
                    <a16:creationId xmlns:a16="http://schemas.microsoft.com/office/drawing/2014/main" id="{2A853F9A-9ED2-4EF9-8B4B-8CC1F31E4E50}"/>
                  </a:ext>
                </a:extLst>
              </p:cNvPr>
              <p:cNvSpPr/>
              <p:nvPr userDrawn="1"/>
            </p:nvSpPr>
            <p:spPr>
              <a:xfrm>
                <a:off x="6528663" y="5189079"/>
                <a:ext cx="480014"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09" name="Ellipse 308">
                <a:extLst>
                  <a:ext uri="{FF2B5EF4-FFF2-40B4-BE49-F238E27FC236}">
                    <a16:creationId xmlns:a16="http://schemas.microsoft.com/office/drawing/2014/main" id="{AA8586AD-A268-409D-B999-FB5C94532F2A}"/>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04" name="Ellipse 303">
              <a:extLst>
                <a:ext uri="{FF2B5EF4-FFF2-40B4-BE49-F238E27FC236}">
                  <a16:creationId xmlns:a16="http://schemas.microsoft.com/office/drawing/2014/main" id="{E6B9FEDF-17D7-45DF-A249-BDF78A79D493}"/>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20" name="Gruppe 219">
            <a:extLst>
              <a:ext uri="{FF2B5EF4-FFF2-40B4-BE49-F238E27FC236}">
                <a16:creationId xmlns:a16="http://schemas.microsoft.com/office/drawing/2014/main" id="{4292F807-CC8E-4482-8B6E-4D1D040D43D4}"/>
              </a:ext>
            </a:extLst>
          </p:cNvPr>
          <p:cNvGrpSpPr/>
          <p:nvPr userDrawn="1"/>
        </p:nvGrpSpPr>
        <p:grpSpPr>
          <a:xfrm>
            <a:off x="9949474" y="3922687"/>
            <a:ext cx="620513" cy="472970"/>
            <a:chOff x="5878302" y="5164076"/>
            <a:chExt cx="916095" cy="739089"/>
          </a:xfrm>
        </p:grpSpPr>
        <p:grpSp>
          <p:nvGrpSpPr>
            <p:cNvPr id="221" name="Gruppe 220">
              <a:extLst>
                <a:ext uri="{FF2B5EF4-FFF2-40B4-BE49-F238E27FC236}">
                  <a16:creationId xmlns:a16="http://schemas.microsoft.com/office/drawing/2014/main" id="{B012B21A-193A-40E7-8B18-03D86A25A6E7}"/>
                </a:ext>
              </a:extLst>
            </p:cNvPr>
            <p:cNvGrpSpPr/>
            <p:nvPr userDrawn="1"/>
          </p:nvGrpSpPr>
          <p:grpSpPr>
            <a:xfrm>
              <a:off x="5878302" y="5164076"/>
              <a:ext cx="916095" cy="739089"/>
              <a:chOff x="6443096" y="5105724"/>
              <a:chExt cx="916095" cy="739089"/>
            </a:xfrm>
          </p:grpSpPr>
          <p:sp>
            <p:nvSpPr>
              <p:cNvPr id="223" name="Rektangel 222">
                <a:extLst>
                  <a:ext uri="{FF2B5EF4-FFF2-40B4-BE49-F238E27FC236}">
                    <a16:creationId xmlns:a16="http://schemas.microsoft.com/office/drawing/2014/main" id="{9FCE88A3-9F5D-4D80-8DF6-E6587172E8D7}"/>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4" name="Ellipse 223">
                <a:extLst>
                  <a:ext uri="{FF2B5EF4-FFF2-40B4-BE49-F238E27FC236}">
                    <a16:creationId xmlns:a16="http://schemas.microsoft.com/office/drawing/2014/main" id="{B08E6BAC-E1DB-49BB-BBDA-81B59A4B5809}"/>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5" name="Ellipse 224">
                <a:extLst>
                  <a:ext uri="{FF2B5EF4-FFF2-40B4-BE49-F238E27FC236}">
                    <a16:creationId xmlns:a16="http://schemas.microsoft.com/office/drawing/2014/main" id="{69FF9019-4B35-475C-8766-1058F4787F14}"/>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6" name="Ellipse 225">
                <a:extLst>
                  <a:ext uri="{FF2B5EF4-FFF2-40B4-BE49-F238E27FC236}">
                    <a16:creationId xmlns:a16="http://schemas.microsoft.com/office/drawing/2014/main" id="{DA79CCF9-D7D2-4ED6-8463-49DBE9D52C24}"/>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7" name="Ellipse 226">
                <a:extLst>
                  <a:ext uri="{FF2B5EF4-FFF2-40B4-BE49-F238E27FC236}">
                    <a16:creationId xmlns:a16="http://schemas.microsoft.com/office/drawing/2014/main" id="{A1C65010-0F1C-4688-B243-C98FBD8BF885}"/>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22" name="Ellipse 221">
              <a:extLst>
                <a:ext uri="{FF2B5EF4-FFF2-40B4-BE49-F238E27FC236}">
                  <a16:creationId xmlns:a16="http://schemas.microsoft.com/office/drawing/2014/main" id="{725822E7-A3E7-4983-9FC4-C326B7A522C2}"/>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82" name="Gruppe 281">
            <a:extLst>
              <a:ext uri="{FF2B5EF4-FFF2-40B4-BE49-F238E27FC236}">
                <a16:creationId xmlns:a16="http://schemas.microsoft.com/office/drawing/2014/main" id="{EEA7A269-8F43-4E76-91B3-9FF5EADF0299}"/>
              </a:ext>
            </a:extLst>
          </p:cNvPr>
          <p:cNvGrpSpPr/>
          <p:nvPr userDrawn="1"/>
        </p:nvGrpSpPr>
        <p:grpSpPr>
          <a:xfrm flipH="1">
            <a:off x="10295894" y="4241293"/>
            <a:ext cx="832613" cy="515242"/>
            <a:chOff x="5878302" y="5164076"/>
            <a:chExt cx="916095" cy="739089"/>
          </a:xfrm>
          <a:solidFill>
            <a:schemeClr val="accent4">
              <a:lumMod val="60000"/>
              <a:lumOff val="40000"/>
            </a:schemeClr>
          </a:solidFill>
        </p:grpSpPr>
        <p:grpSp>
          <p:nvGrpSpPr>
            <p:cNvPr id="283" name="Gruppe 282">
              <a:extLst>
                <a:ext uri="{FF2B5EF4-FFF2-40B4-BE49-F238E27FC236}">
                  <a16:creationId xmlns:a16="http://schemas.microsoft.com/office/drawing/2014/main" id="{909DED1B-8467-4330-881D-505AFE0CA01E}"/>
                </a:ext>
              </a:extLst>
            </p:cNvPr>
            <p:cNvGrpSpPr/>
            <p:nvPr userDrawn="1"/>
          </p:nvGrpSpPr>
          <p:grpSpPr>
            <a:xfrm>
              <a:off x="5878302" y="5164076"/>
              <a:ext cx="916095" cy="739089"/>
              <a:chOff x="6443096" y="5105724"/>
              <a:chExt cx="916095" cy="739089"/>
            </a:xfrm>
            <a:grpFill/>
          </p:grpSpPr>
          <p:sp>
            <p:nvSpPr>
              <p:cNvPr id="285" name="Rektangel 284">
                <a:extLst>
                  <a:ext uri="{FF2B5EF4-FFF2-40B4-BE49-F238E27FC236}">
                    <a16:creationId xmlns:a16="http://schemas.microsoft.com/office/drawing/2014/main" id="{6F49FFA3-B56A-4952-B359-6F4E4B6641CD}"/>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6" name="Ellipse 285">
                <a:extLst>
                  <a:ext uri="{FF2B5EF4-FFF2-40B4-BE49-F238E27FC236}">
                    <a16:creationId xmlns:a16="http://schemas.microsoft.com/office/drawing/2014/main" id="{462D70C1-9ADD-46A3-8A6F-80CB6048641F}"/>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7" name="Ellipse 286">
                <a:extLst>
                  <a:ext uri="{FF2B5EF4-FFF2-40B4-BE49-F238E27FC236}">
                    <a16:creationId xmlns:a16="http://schemas.microsoft.com/office/drawing/2014/main" id="{8651EC12-31DA-4C7B-B8C1-61F1723FC891}"/>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0" name="Ellipse 309">
                <a:extLst>
                  <a:ext uri="{FF2B5EF4-FFF2-40B4-BE49-F238E27FC236}">
                    <a16:creationId xmlns:a16="http://schemas.microsoft.com/office/drawing/2014/main" id="{5DB3E50B-5AFE-400B-AD9D-3BAEC90F7DC5}"/>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1" name="Ellipse 310">
                <a:extLst>
                  <a:ext uri="{FF2B5EF4-FFF2-40B4-BE49-F238E27FC236}">
                    <a16:creationId xmlns:a16="http://schemas.microsoft.com/office/drawing/2014/main" id="{C4ECC2B3-4AE2-4A7F-9324-43879D590FA2}"/>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84" name="Ellipse 283">
              <a:extLst>
                <a:ext uri="{FF2B5EF4-FFF2-40B4-BE49-F238E27FC236}">
                  <a16:creationId xmlns:a16="http://schemas.microsoft.com/office/drawing/2014/main" id="{FA73E8A4-BA6D-496D-ACF4-A1EC7ADBEDD7}"/>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10" name="Gruppe 9">
            <a:extLst>
              <a:ext uri="{FF2B5EF4-FFF2-40B4-BE49-F238E27FC236}">
                <a16:creationId xmlns:a16="http://schemas.microsoft.com/office/drawing/2014/main" id="{E29795ED-ECA1-4FC3-85CA-9628F333E3BC}"/>
              </a:ext>
            </a:extLst>
          </p:cNvPr>
          <p:cNvGrpSpPr>
            <a:grpSpLocks noChangeAspect="1"/>
          </p:cNvGrpSpPr>
          <p:nvPr userDrawn="1"/>
        </p:nvGrpSpPr>
        <p:grpSpPr>
          <a:xfrm>
            <a:off x="10595393" y="2660797"/>
            <a:ext cx="212441" cy="301928"/>
            <a:chOff x="8910078" y="4612870"/>
            <a:chExt cx="304785" cy="433171"/>
          </a:xfrm>
        </p:grpSpPr>
        <p:sp>
          <p:nvSpPr>
            <p:cNvPr id="320" name="Rektangel 319">
              <a:extLst>
                <a:ext uri="{FF2B5EF4-FFF2-40B4-BE49-F238E27FC236}">
                  <a16:creationId xmlns:a16="http://schemas.microsoft.com/office/drawing/2014/main" id="{0BA3EA4B-A5C9-449C-8203-39EDD292D934}"/>
                </a:ext>
              </a:extLst>
            </p:cNvPr>
            <p:cNvSpPr/>
            <p:nvPr userDrawn="1"/>
          </p:nvSpPr>
          <p:spPr>
            <a:xfrm rot="5400000">
              <a:off x="8717562" y="4817571"/>
              <a:ext cx="432000" cy="249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1" name="Ellipse 320">
              <a:extLst>
                <a:ext uri="{FF2B5EF4-FFF2-40B4-BE49-F238E27FC236}">
                  <a16:creationId xmlns:a16="http://schemas.microsoft.com/office/drawing/2014/main" id="{FF923BF8-B895-4020-807B-F70FA849550A}"/>
                </a:ext>
              </a:extLst>
            </p:cNvPr>
            <p:cNvSpPr>
              <a:spLocks noChangeAspect="1"/>
            </p:cNvSpPr>
            <p:nvPr userDrawn="1"/>
          </p:nvSpPr>
          <p:spPr>
            <a:xfrm>
              <a:off x="8910078" y="4612870"/>
              <a:ext cx="49878" cy="48412"/>
            </a:xfrm>
            <a:prstGeom prst="ellipse">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2" name="Rektangel 321">
              <a:extLst>
                <a:ext uri="{FF2B5EF4-FFF2-40B4-BE49-F238E27FC236}">
                  <a16:creationId xmlns:a16="http://schemas.microsoft.com/office/drawing/2014/main" id="{A81ECA5A-0916-42D5-8478-5B0DD61E2B42}"/>
                </a:ext>
              </a:extLst>
            </p:cNvPr>
            <p:cNvSpPr/>
            <p:nvPr userDrawn="1"/>
          </p:nvSpPr>
          <p:spPr>
            <a:xfrm>
              <a:off x="8948824" y="4664288"/>
              <a:ext cx="266039" cy="115403"/>
            </a:xfrm>
            <a:prstGeom prst="rect">
              <a:avLst/>
            </a:prstGeom>
            <a:solidFill>
              <a:srgbClr val="9A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3" name="Rektangel 322">
              <a:extLst>
                <a:ext uri="{FF2B5EF4-FFF2-40B4-BE49-F238E27FC236}">
                  <a16:creationId xmlns:a16="http://schemas.microsoft.com/office/drawing/2014/main" id="{867539CB-4175-4B96-AEEF-25C7EAB8D854}"/>
                </a:ext>
              </a:extLst>
            </p:cNvPr>
            <p:cNvSpPr/>
            <p:nvPr userDrawn="1"/>
          </p:nvSpPr>
          <p:spPr>
            <a:xfrm rot="5400000">
              <a:off x="9065594" y="4589340"/>
              <a:ext cx="24206" cy="2743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4" name="Rektangel 323">
              <a:extLst>
                <a:ext uri="{FF2B5EF4-FFF2-40B4-BE49-F238E27FC236}">
                  <a16:creationId xmlns:a16="http://schemas.microsoft.com/office/drawing/2014/main" id="{DA347924-9CC1-4DA7-A0B7-544B9BEF0A5A}"/>
                </a:ext>
              </a:extLst>
            </p:cNvPr>
            <p:cNvSpPr/>
            <p:nvPr userDrawn="1"/>
          </p:nvSpPr>
          <p:spPr>
            <a:xfrm>
              <a:off x="9033438" y="4663973"/>
              <a:ext cx="24939" cy="11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40" name="Rektangel: øverste hjørner afrundet 339">
            <a:extLst>
              <a:ext uri="{FF2B5EF4-FFF2-40B4-BE49-F238E27FC236}">
                <a16:creationId xmlns:a16="http://schemas.microsoft.com/office/drawing/2014/main" id="{C62F0BC4-88CE-420B-BFCB-A413968293E7}"/>
              </a:ext>
            </a:extLst>
          </p:cNvPr>
          <p:cNvSpPr/>
          <p:nvPr userDrawn="1"/>
        </p:nvSpPr>
        <p:spPr>
          <a:xfrm>
            <a:off x="10533563" y="2978289"/>
            <a:ext cx="157195" cy="108688"/>
          </a:xfrm>
          <a:prstGeom prst="round2SameRect">
            <a:avLst>
              <a:gd name="adj1" fmla="val 35394"/>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41" name="Rektangel: øverste hjørner afrundet 340">
            <a:extLst>
              <a:ext uri="{FF2B5EF4-FFF2-40B4-BE49-F238E27FC236}">
                <a16:creationId xmlns:a16="http://schemas.microsoft.com/office/drawing/2014/main" id="{5CB2B274-161F-4E9D-A7B4-7C62E90A5997}"/>
              </a:ext>
            </a:extLst>
          </p:cNvPr>
          <p:cNvSpPr/>
          <p:nvPr userDrawn="1"/>
        </p:nvSpPr>
        <p:spPr>
          <a:xfrm>
            <a:off x="10588757" y="2919897"/>
            <a:ext cx="45719" cy="108688"/>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281" name="Gruppe 280">
            <a:extLst>
              <a:ext uri="{FF2B5EF4-FFF2-40B4-BE49-F238E27FC236}">
                <a16:creationId xmlns:a16="http://schemas.microsoft.com/office/drawing/2014/main" id="{4A829FF2-4B54-4C8C-9536-FA5C27653B07}"/>
              </a:ext>
            </a:extLst>
          </p:cNvPr>
          <p:cNvGrpSpPr/>
          <p:nvPr userDrawn="1"/>
        </p:nvGrpSpPr>
        <p:grpSpPr>
          <a:xfrm>
            <a:off x="11007726" y="5568895"/>
            <a:ext cx="478314" cy="308029"/>
            <a:chOff x="5878302" y="5164076"/>
            <a:chExt cx="916095" cy="618051"/>
          </a:xfrm>
          <a:solidFill>
            <a:schemeClr val="accent4">
              <a:lumMod val="75000"/>
            </a:schemeClr>
          </a:solidFill>
        </p:grpSpPr>
        <p:grpSp>
          <p:nvGrpSpPr>
            <p:cNvPr id="330" name="Gruppe 329">
              <a:extLst>
                <a:ext uri="{FF2B5EF4-FFF2-40B4-BE49-F238E27FC236}">
                  <a16:creationId xmlns:a16="http://schemas.microsoft.com/office/drawing/2014/main" id="{F192E2E2-809D-4C86-80C6-8B5B13229DF7}"/>
                </a:ext>
              </a:extLst>
            </p:cNvPr>
            <p:cNvGrpSpPr/>
            <p:nvPr userDrawn="1"/>
          </p:nvGrpSpPr>
          <p:grpSpPr>
            <a:xfrm>
              <a:off x="5878302" y="5164076"/>
              <a:ext cx="916095" cy="561875"/>
              <a:chOff x="6443096" y="5105724"/>
              <a:chExt cx="916095" cy="561875"/>
            </a:xfrm>
            <a:grpFill/>
          </p:grpSpPr>
          <p:sp>
            <p:nvSpPr>
              <p:cNvPr id="356" name="Ellipse 355">
                <a:extLst>
                  <a:ext uri="{FF2B5EF4-FFF2-40B4-BE49-F238E27FC236}">
                    <a16:creationId xmlns:a16="http://schemas.microsoft.com/office/drawing/2014/main" id="{E4E4E890-222D-431A-8273-4FFCD3C44BAB}"/>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7" name="Ellipse 356">
                <a:extLst>
                  <a:ext uri="{FF2B5EF4-FFF2-40B4-BE49-F238E27FC236}">
                    <a16:creationId xmlns:a16="http://schemas.microsoft.com/office/drawing/2014/main" id="{1210BBB9-443B-476C-B85F-4F954E746504}"/>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8" name="Ellipse 357">
                <a:extLst>
                  <a:ext uri="{FF2B5EF4-FFF2-40B4-BE49-F238E27FC236}">
                    <a16:creationId xmlns:a16="http://schemas.microsoft.com/office/drawing/2014/main" id="{7BBEECEE-598F-4535-912D-81D86526240F}"/>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59" name="Ellipse 358">
                <a:extLst>
                  <a:ext uri="{FF2B5EF4-FFF2-40B4-BE49-F238E27FC236}">
                    <a16:creationId xmlns:a16="http://schemas.microsoft.com/office/drawing/2014/main" id="{E7CE32A6-471A-471F-89A4-AFE9498FC56C}"/>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31" name="Ellipse 330">
              <a:extLst>
                <a:ext uri="{FF2B5EF4-FFF2-40B4-BE49-F238E27FC236}">
                  <a16:creationId xmlns:a16="http://schemas.microsoft.com/office/drawing/2014/main" id="{91EBC68B-981B-4C4A-AF64-4E347C47984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67" name="Gruppe 366">
            <a:extLst>
              <a:ext uri="{FF2B5EF4-FFF2-40B4-BE49-F238E27FC236}">
                <a16:creationId xmlns:a16="http://schemas.microsoft.com/office/drawing/2014/main" id="{7CECA2B4-15EC-4DBA-98F2-4D1EE882E0FC}"/>
              </a:ext>
            </a:extLst>
          </p:cNvPr>
          <p:cNvGrpSpPr/>
          <p:nvPr userDrawn="1"/>
        </p:nvGrpSpPr>
        <p:grpSpPr>
          <a:xfrm flipV="1">
            <a:off x="10564403" y="5588264"/>
            <a:ext cx="394712" cy="270741"/>
            <a:chOff x="5878302" y="5164076"/>
            <a:chExt cx="916095" cy="618051"/>
          </a:xfrm>
          <a:solidFill>
            <a:schemeClr val="accent4">
              <a:lumMod val="60000"/>
              <a:lumOff val="40000"/>
            </a:schemeClr>
          </a:solidFill>
        </p:grpSpPr>
        <p:grpSp>
          <p:nvGrpSpPr>
            <p:cNvPr id="368" name="Gruppe 367">
              <a:extLst>
                <a:ext uri="{FF2B5EF4-FFF2-40B4-BE49-F238E27FC236}">
                  <a16:creationId xmlns:a16="http://schemas.microsoft.com/office/drawing/2014/main" id="{06D00D05-B8C7-4708-8B4E-4B1D85B7B1D6}"/>
                </a:ext>
              </a:extLst>
            </p:cNvPr>
            <p:cNvGrpSpPr/>
            <p:nvPr userDrawn="1"/>
          </p:nvGrpSpPr>
          <p:grpSpPr>
            <a:xfrm>
              <a:off x="5878302" y="5164076"/>
              <a:ext cx="916095" cy="561875"/>
              <a:chOff x="6443096" y="5105724"/>
              <a:chExt cx="916095" cy="561875"/>
            </a:xfrm>
            <a:grpFill/>
          </p:grpSpPr>
          <p:sp>
            <p:nvSpPr>
              <p:cNvPr id="370" name="Ellipse 369">
                <a:extLst>
                  <a:ext uri="{FF2B5EF4-FFF2-40B4-BE49-F238E27FC236}">
                    <a16:creationId xmlns:a16="http://schemas.microsoft.com/office/drawing/2014/main" id="{3E090C47-2503-4E78-872D-5C68DEFE7378}"/>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1" name="Ellipse 370">
                <a:extLst>
                  <a:ext uri="{FF2B5EF4-FFF2-40B4-BE49-F238E27FC236}">
                    <a16:creationId xmlns:a16="http://schemas.microsoft.com/office/drawing/2014/main" id="{D3C5F813-9E3C-4549-B611-AD50B97A6A0C}"/>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2" name="Ellipse 371">
                <a:extLst>
                  <a:ext uri="{FF2B5EF4-FFF2-40B4-BE49-F238E27FC236}">
                    <a16:creationId xmlns:a16="http://schemas.microsoft.com/office/drawing/2014/main" id="{10482F65-69E8-4663-ADAC-26A2A14AD3D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3" name="Ellipse 372">
                <a:extLst>
                  <a:ext uri="{FF2B5EF4-FFF2-40B4-BE49-F238E27FC236}">
                    <a16:creationId xmlns:a16="http://schemas.microsoft.com/office/drawing/2014/main" id="{7D9DADE8-14E5-4029-ACDB-93CED8F4A66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69" name="Ellipse 368">
              <a:extLst>
                <a:ext uri="{FF2B5EF4-FFF2-40B4-BE49-F238E27FC236}">
                  <a16:creationId xmlns:a16="http://schemas.microsoft.com/office/drawing/2014/main" id="{E998773F-9E84-4DF3-A91B-0CA2795958D5}"/>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30" name="Gruppe 229">
            <a:extLst>
              <a:ext uri="{FF2B5EF4-FFF2-40B4-BE49-F238E27FC236}">
                <a16:creationId xmlns:a16="http://schemas.microsoft.com/office/drawing/2014/main" id="{796C7238-38A4-4829-9979-ADD88A405B96}"/>
              </a:ext>
            </a:extLst>
          </p:cNvPr>
          <p:cNvGrpSpPr/>
          <p:nvPr userDrawn="1"/>
        </p:nvGrpSpPr>
        <p:grpSpPr>
          <a:xfrm>
            <a:off x="10020191" y="5126437"/>
            <a:ext cx="916095" cy="739089"/>
            <a:chOff x="5878302" y="5164076"/>
            <a:chExt cx="916095" cy="739089"/>
          </a:xfrm>
        </p:grpSpPr>
        <p:grpSp>
          <p:nvGrpSpPr>
            <p:cNvPr id="231" name="Gruppe 230">
              <a:extLst>
                <a:ext uri="{FF2B5EF4-FFF2-40B4-BE49-F238E27FC236}">
                  <a16:creationId xmlns:a16="http://schemas.microsoft.com/office/drawing/2014/main" id="{8BDF96EF-0B8B-41BC-BE25-95C5C03503AD}"/>
                </a:ext>
              </a:extLst>
            </p:cNvPr>
            <p:cNvGrpSpPr/>
            <p:nvPr userDrawn="1"/>
          </p:nvGrpSpPr>
          <p:grpSpPr>
            <a:xfrm>
              <a:off x="5878302" y="5164076"/>
              <a:ext cx="916095" cy="739089"/>
              <a:chOff x="6443096" y="5105724"/>
              <a:chExt cx="916095" cy="739089"/>
            </a:xfrm>
          </p:grpSpPr>
          <p:sp>
            <p:nvSpPr>
              <p:cNvPr id="233" name="Rektangel 232">
                <a:extLst>
                  <a:ext uri="{FF2B5EF4-FFF2-40B4-BE49-F238E27FC236}">
                    <a16:creationId xmlns:a16="http://schemas.microsoft.com/office/drawing/2014/main" id="{B2026F2D-BB70-44A1-BB13-96A5EFB22069}"/>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4" name="Ellipse 233">
                <a:extLst>
                  <a:ext uri="{FF2B5EF4-FFF2-40B4-BE49-F238E27FC236}">
                    <a16:creationId xmlns:a16="http://schemas.microsoft.com/office/drawing/2014/main" id="{182AAC8F-A601-4F66-9CE1-18ECDAB0C863}"/>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5" name="Ellipse 234">
                <a:extLst>
                  <a:ext uri="{FF2B5EF4-FFF2-40B4-BE49-F238E27FC236}">
                    <a16:creationId xmlns:a16="http://schemas.microsoft.com/office/drawing/2014/main" id="{E89E9F92-DCC6-47C5-AF8C-5F8082497EF1}"/>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6" name="Ellipse 235">
                <a:extLst>
                  <a:ext uri="{FF2B5EF4-FFF2-40B4-BE49-F238E27FC236}">
                    <a16:creationId xmlns:a16="http://schemas.microsoft.com/office/drawing/2014/main" id="{3C2E8F47-9881-466A-8371-43CFD20B5366}"/>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7" name="Ellipse 236">
                <a:extLst>
                  <a:ext uri="{FF2B5EF4-FFF2-40B4-BE49-F238E27FC236}">
                    <a16:creationId xmlns:a16="http://schemas.microsoft.com/office/drawing/2014/main" id="{D4ACC086-0334-4990-8004-087E85BED416}"/>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32" name="Ellipse 231">
              <a:extLst>
                <a:ext uri="{FF2B5EF4-FFF2-40B4-BE49-F238E27FC236}">
                  <a16:creationId xmlns:a16="http://schemas.microsoft.com/office/drawing/2014/main" id="{85F74FBC-CB63-4285-B888-CA2C52C9C1FD}"/>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60" name="Gruppe 359">
            <a:extLst>
              <a:ext uri="{FF2B5EF4-FFF2-40B4-BE49-F238E27FC236}">
                <a16:creationId xmlns:a16="http://schemas.microsoft.com/office/drawing/2014/main" id="{01BD14B1-0C8C-4D63-A05E-636FC9F71D53}"/>
              </a:ext>
            </a:extLst>
          </p:cNvPr>
          <p:cNvGrpSpPr/>
          <p:nvPr userDrawn="1"/>
        </p:nvGrpSpPr>
        <p:grpSpPr>
          <a:xfrm>
            <a:off x="10124048" y="5644110"/>
            <a:ext cx="394712" cy="270741"/>
            <a:chOff x="5878302" y="5164076"/>
            <a:chExt cx="916095" cy="618051"/>
          </a:xfrm>
          <a:solidFill>
            <a:schemeClr val="accent4"/>
          </a:solidFill>
        </p:grpSpPr>
        <p:grpSp>
          <p:nvGrpSpPr>
            <p:cNvPr id="361" name="Gruppe 360">
              <a:extLst>
                <a:ext uri="{FF2B5EF4-FFF2-40B4-BE49-F238E27FC236}">
                  <a16:creationId xmlns:a16="http://schemas.microsoft.com/office/drawing/2014/main" id="{838C833C-7ECE-4074-8ACE-3300890F60FA}"/>
                </a:ext>
              </a:extLst>
            </p:cNvPr>
            <p:cNvGrpSpPr/>
            <p:nvPr userDrawn="1"/>
          </p:nvGrpSpPr>
          <p:grpSpPr>
            <a:xfrm>
              <a:off x="5878302" y="5164076"/>
              <a:ext cx="916095" cy="561875"/>
              <a:chOff x="6443096" y="5105724"/>
              <a:chExt cx="916095" cy="561875"/>
            </a:xfrm>
            <a:grpFill/>
          </p:grpSpPr>
          <p:sp>
            <p:nvSpPr>
              <p:cNvPr id="363" name="Ellipse 362">
                <a:extLst>
                  <a:ext uri="{FF2B5EF4-FFF2-40B4-BE49-F238E27FC236}">
                    <a16:creationId xmlns:a16="http://schemas.microsoft.com/office/drawing/2014/main" id="{7B6EAD83-13D8-4F12-B43A-8E363B7C8DED}"/>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4" name="Ellipse 363">
                <a:extLst>
                  <a:ext uri="{FF2B5EF4-FFF2-40B4-BE49-F238E27FC236}">
                    <a16:creationId xmlns:a16="http://schemas.microsoft.com/office/drawing/2014/main" id="{4961ACE8-9B7E-4E21-A787-5CC23E33CC5D}"/>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5" name="Ellipse 364">
                <a:extLst>
                  <a:ext uri="{FF2B5EF4-FFF2-40B4-BE49-F238E27FC236}">
                    <a16:creationId xmlns:a16="http://schemas.microsoft.com/office/drawing/2014/main" id="{5A145DF6-9D3D-4360-9DBC-6CFA81B9C0D8}"/>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66" name="Ellipse 365">
                <a:extLst>
                  <a:ext uri="{FF2B5EF4-FFF2-40B4-BE49-F238E27FC236}">
                    <a16:creationId xmlns:a16="http://schemas.microsoft.com/office/drawing/2014/main" id="{B66C4709-4DBD-4777-89DA-299793B514BA}"/>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62" name="Ellipse 361">
              <a:extLst>
                <a:ext uri="{FF2B5EF4-FFF2-40B4-BE49-F238E27FC236}">
                  <a16:creationId xmlns:a16="http://schemas.microsoft.com/office/drawing/2014/main" id="{0B326307-7CEB-4EC0-A724-33C991FC4910}"/>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375" name="Gruppe 374">
            <a:extLst>
              <a:ext uri="{FF2B5EF4-FFF2-40B4-BE49-F238E27FC236}">
                <a16:creationId xmlns:a16="http://schemas.microsoft.com/office/drawing/2014/main" id="{689BDEC5-905C-45DD-90C5-9AEA5503D833}"/>
              </a:ext>
            </a:extLst>
          </p:cNvPr>
          <p:cNvGrpSpPr/>
          <p:nvPr userDrawn="1"/>
        </p:nvGrpSpPr>
        <p:grpSpPr>
          <a:xfrm>
            <a:off x="10708687" y="5680624"/>
            <a:ext cx="478314" cy="308029"/>
            <a:chOff x="5878302" y="5164076"/>
            <a:chExt cx="916095" cy="618051"/>
          </a:xfrm>
          <a:solidFill>
            <a:schemeClr val="accent4"/>
          </a:solidFill>
        </p:grpSpPr>
        <p:grpSp>
          <p:nvGrpSpPr>
            <p:cNvPr id="376" name="Gruppe 375">
              <a:extLst>
                <a:ext uri="{FF2B5EF4-FFF2-40B4-BE49-F238E27FC236}">
                  <a16:creationId xmlns:a16="http://schemas.microsoft.com/office/drawing/2014/main" id="{AD8173EE-F5C8-483D-A02E-D7B6CF0975D0}"/>
                </a:ext>
              </a:extLst>
            </p:cNvPr>
            <p:cNvGrpSpPr/>
            <p:nvPr userDrawn="1"/>
          </p:nvGrpSpPr>
          <p:grpSpPr>
            <a:xfrm>
              <a:off x="5878302" y="5164076"/>
              <a:ext cx="916095" cy="561875"/>
              <a:chOff x="6443096" y="5105724"/>
              <a:chExt cx="916095" cy="561875"/>
            </a:xfrm>
            <a:grpFill/>
          </p:grpSpPr>
          <p:sp>
            <p:nvSpPr>
              <p:cNvPr id="378" name="Ellipse 377">
                <a:extLst>
                  <a:ext uri="{FF2B5EF4-FFF2-40B4-BE49-F238E27FC236}">
                    <a16:creationId xmlns:a16="http://schemas.microsoft.com/office/drawing/2014/main" id="{963C0A60-A3C9-430A-A108-F292F1838452}"/>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79" name="Ellipse 378">
                <a:extLst>
                  <a:ext uri="{FF2B5EF4-FFF2-40B4-BE49-F238E27FC236}">
                    <a16:creationId xmlns:a16="http://schemas.microsoft.com/office/drawing/2014/main" id="{73A888F8-DB76-4ECA-A70D-117A46E57AC9}"/>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0" name="Ellipse 379">
                <a:extLst>
                  <a:ext uri="{FF2B5EF4-FFF2-40B4-BE49-F238E27FC236}">
                    <a16:creationId xmlns:a16="http://schemas.microsoft.com/office/drawing/2014/main" id="{5420613A-C9A4-4803-ACA4-1839CCF52B76}"/>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81" name="Ellipse 380">
                <a:extLst>
                  <a:ext uri="{FF2B5EF4-FFF2-40B4-BE49-F238E27FC236}">
                    <a16:creationId xmlns:a16="http://schemas.microsoft.com/office/drawing/2014/main" id="{2026BC59-313A-4460-9ED3-E98DFC14C815}"/>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377" name="Ellipse 376">
              <a:extLst>
                <a:ext uri="{FF2B5EF4-FFF2-40B4-BE49-F238E27FC236}">
                  <a16:creationId xmlns:a16="http://schemas.microsoft.com/office/drawing/2014/main" id="{6D6B0538-6F67-4C56-8E0B-EB1FF85B0E5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29" name="Gruppe 28">
            <a:extLst>
              <a:ext uri="{FF2B5EF4-FFF2-40B4-BE49-F238E27FC236}">
                <a16:creationId xmlns:a16="http://schemas.microsoft.com/office/drawing/2014/main" id="{E2DDE5A2-79AE-48C8-9B9A-83FC4FF17D90}"/>
              </a:ext>
            </a:extLst>
          </p:cNvPr>
          <p:cNvGrpSpPr/>
          <p:nvPr userDrawn="1"/>
        </p:nvGrpSpPr>
        <p:grpSpPr>
          <a:xfrm>
            <a:off x="6586590" y="4046025"/>
            <a:ext cx="99577" cy="1718833"/>
            <a:chOff x="6586590" y="4046025"/>
            <a:chExt cx="99577" cy="1718833"/>
          </a:xfrm>
        </p:grpSpPr>
        <p:grpSp>
          <p:nvGrpSpPr>
            <p:cNvPr id="19" name="Gruppe 18">
              <a:extLst>
                <a:ext uri="{FF2B5EF4-FFF2-40B4-BE49-F238E27FC236}">
                  <a16:creationId xmlns:a16="http://schemas.microsoft.com/office/drawing/2014/main" id="{9918AC4D-AE6C-4A67-8E5B-3E74B5ADE337}"/>
                </a:ext>
              </a:extLst>
            </p:cNvPr>
            <p:cNvGrpSpPr/>
            <p:nvPr userDrawn="1"/>
          </p:nvGrpSpPr>
          <p:grpSpPr>
            <a:xfrm>
              <a:off x="6586590" y="4046025"/>
              <a:ext cx="99577" cy="130933"/>
              <a:chOff x="6586590" y="4107944"/>
              <a:chExt cx="99577" cy="130933"/>
            </a:xfrm>
          </p:grpSpPr>
          <p:sp>
            <p:nvSpPr>
              <p:cNvPr id="17" name="Rektangel 16">
                <a:extLst>
                  <a:ext uri="{FF2B5EF4-FFF2-40B4-BE49-F238E27FC236}">
                    <a16:creationId xmlns:a16="http://schemas.microsoft.com/office/drawing/2014/main" id="{182ACCFE-41C8-4E17-9B8B-D827874A5856}"/>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36" name="Rektangel 335">
                <a:extLst>
                  <a:ext uri="{FF2B5EF4-FFF2-40B4-BE49-F238E27FC236}">
                    <a16:creationId xmlns:a16="http://schemas.microsoft.com/office/drawing/2014/main" id="{CDE8D65B-CD8D-4003-A412-B5BC76EEB783}"/>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3" name="Rektangel: øverste hjørner afrundet 12">
                <a:extLst>
                  <a:ext uri="{FF2B5EF4-FFF2-40B4-BE49-F238E27FC236}">
                    <a16:creationId xmlns:a16="http://schemas.microsoft.com/office/drawing/2014/main" id="{166A567D-33C1-4CA2-9DFE-4A65FA0F984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14" name="Gruppe 13">
              <a:extLst>
                <a:ext uri="{FF2B5EF4-FFF2-40B4-BE49-F238E27FC236}">
                  <a16:creationId xmlns:a16="http://schemas.microsoft.com/office/drawing/2014/main" id="{587D7EB2-D5F6-4CD0-8A36-409C758BA33F}"/>
                </a:ext>
              </a:extLst>
            </p:cNvPr>
            <p:cNvGrpSpPr/>
            <p:nvPr userDrawn="1"/>
          </p:nvGrpSpPr>
          <p:grpSpPr>
            <a:xfrm>
              <a:off x="6586590" y="4257042"/>
              <a:ext cx="99577" cy="158629"/>
              <a:chOff x="6586590" y="4339419"/>
              <a:chExt cx="99577" cy="158629"/>
            </a:xfrm>
          </p:grpSpPr>
          <p:sp>
            <p:nvSpPr>
              <p:cNvPr id="389" name="Rektangel 388">
                <a:extLst>
                  <a:ext uri="{FF2B5EF4-FFF2-40B4-BE49-F238E27FC236}">
                    <a16:creationId xmlns:a16="http://schemas.microsoft.com/office/drawing/2014/main" id="{3E169BFA-6443-4EDB-BCCF-92BE8D19B67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0" name="Rektangel 389">
                <a:extLst>
                  <a:ext uri="{FF2B5EF4-FFF2-40B4-BE49-F238E27FC236}">
                    <a16:creationId xmlns:a16="http://schemas.microsoft.com/office/drawing/2014/main" id="{70CE1300-6612-4BD6-A5C2-B1059EEEEE4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1" name="Rektangel 390">
                <a:extLst>
                  <a:ext uri="{FF2B5EF4-FFF2-40B4-BE49-F238E27FC236}">
                    <a16:creationId xmlns:a16="http://schemas.microsoft.com/office/drawing/2014/main" id="{593E8EF2-DA0E-4D40-8BCC-4AB254A498D8}"/>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2" name="Rektangel 391">
                <a:extLst>
                  <a:ext uri="{FF2B5EF4-FFF2-40B4-BE49-F238E27FC236}">
                    <a16:creationId xmlns:a16="http://schemas.microsoft.com/office/drawing/2014/main" id="{53040CC4-2268-4821-A77A-A32765988F03}"/>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93" name="Gruppe 392">
              <a:extLst>
                <a:ext uri="{FF2B5EF4-FFF2-40B4-BE49-F238E27FC236}">
                  <a16:creationId xmlns:a16="http://schemas.microsoft.com/office/drawing/2014/main" id="{3140AAA9-17DE-465B-8A6A-C9FE15269EF7}"/>
                </a:ext>
              </a:extLst>
            </p:cNvPr>
            <p:cNvGrpSpPr/>
            <p:nvPr userDrawn="1"/>
          </p:nvGrpSpPr>
          <p:grpSpPr>
            <a:xfrm>
              <a:off x="6586590" y="4495755"/>
              <a:ext cx="99577" cy="130933"/>
              <a:chOff x="6586590" y="4107944"/>
              <a:chExt cx="99577" cy="130933"/>
            </a:xfrm>
          </p:grpSpPr>
          <p:sp>
            <p:nvSpPr>
              <p:cNvPr id="394" name="Rektangel 393">
                <a:extLst>
                  <a:ext uri="{FF2B5EF4-FFF2-40B4-BE49-F238E27FC236}">
                    <a16:creationId xmlns:a16="http://schemas.microsoft.com/office/drawing/2014/main" id="{778552A3-E0DC-45DF-B6E8-CC07C581415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5" name="Rektangel 394">
                <a:extLst>
                  <a:ext uri="{FF2B5EF4-FFF2-40B4-BE49-F238E27FC236}">
                    <a16:creationId xmlns:a16="http://schemas.microsoft.com/office/drawing/2014/main" id="{DC3E0AC6-6E9B-4566-AD58-16808D356132}"/>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6" name="Rektangel: øverste hjørner afrundet 395">
                <a:extLst>
                  <a:ext uri="{FF2B5EF4-FFF2-40B4-BE49-F238E27FC236}">
                    <a16:creationId xmlns:a16="http://schemas.microsoft.com/office/drawing/2014/main" id="{D88CBFD0-3E8C-4ED3-A153-AE926B83168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397" name="Gruppe 396">
              <a:extLst>
                <a:ext uri="{FF2B5EF4-FFF2-40B4-BE49-F238E27FC236}">
                  <a16:creationId xmlns:a16="http://schemas.microsoft.com/office/drawing/2014/main" id="{F4E34A09-D0B3-4212-A589-68FC0C579D6D}"/>
                </a:ext>
              </a:extLst>
            </p:cNvPr>
            <p:cNvGrpSpPr/>
            <p:nvPr userDrawn="1"/>
          </p:nvGrpSpPr>
          <p:grpSpPr>
            <a:xfrm>
              <a:off x="6586590" y="4706772"/>
              <a:ext cx="99577" cy="158629"/>
              <a:chOff x="6586590" y="4339419"/>
              <a:chExt cx="99577" cy="158629"/>
            </a:xfrm>
          </p:grpSpPr>
          <p:sp>
            <p:nvSpPr>
              <p:cNvPr id="398" name="Rektangel 397">
                <a:extLst>
                  <a:ext uri="{FF2B5EF4-FFF2-40B4-BE49-F238E27FC236}">
                    <a16:creationId xmlns:a16="http://schemas.microsoft.com/office/drawing/2014/main" id="{53C43F32-76BA-45C4-B58C-7913498311B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399" name="Rektangel 398">
                <a:extLst>
                  <a:ext uri="{FF2B5EF4-FFF2-40B4-BE49-F238E27FC236}">
                    <a16:creationId xmlns:a16="http://schemas.microsoft.com/office/drawing/2014/main" id="{2D289542-AF25-42C1-A9D5-6FC616E91BE3}"/>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0" name="Rektangel 399">
                <a:extLst>
                  <a:ext uri="{FF2B5EF4-FFF2-40B4-BE49-F238E27FC236}">
                    <a16:creationId xmlns:a16="http://schemas.microsoft.com/office/drawing/2014/main" id="{3F21A039-3B6D-45CC-AFB3-F312070DA13B}"/>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1" name="Rektangel 400">
                <a:extLst>
                  <a:ext uri="{FF2B5EF4-FFF2-40B4-BE49-F238E27FC236}">
                    <a16:creationId xmlns:a16="http://schemas.microsoft.com/office/drawing/2014/main" id="{F2703EED-7B25-4998-97C5-DBD35AA4CAEE}"/>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02" name="Gruppe 401">
              <a:extLst>
                <a:ext uri="{FF2B5EF4-FFF2-40B4-BE49-F238E27FC236}">
                  <a16:creationId xmlns:a16="http://schemas.microsoft.com/office/drawing/2014/main" id="{E4AB5479-51EB-406C-A23A-6A8B7D8069B5}"/>
                </a:ext>
              </a:extLst>
            </p:cNvPr>
            <p:cNvGrpSpPr/>
            <p:nvPr userDrawn="1"/>
          </p:nvGrpSpPr>
          <p:grpSpPr>
            <a:xfrm>
              <a:off x="6586590" y="4945485"/>
              <a:ext cx="99577" cy="130933"/>
              <a:chOff x="6586590" y="4107944"/>
              <a:chExt cx="99577" cy="130933"/>
            </a:xfrm>
          </p:grpSpPr>
          <p:sp>
            <p:nvSpPr>
              <p:cNvPr id="403" name="Rektangel 402">
                <a:extLst>
                  <a:ext uri="{FF2B5EF4-FFF2-40B4-BE49-F238E27FC236}">
                    <a16:creationId xmlns:a16="http://schemas.microsoft.com/office/drawing/2014/main" id="{9B027EAF-0E31-4671-A90D-C3E9DCCD05A5}"/>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4" name="Rektangel 403">
                <a:extLst>
                  <a:ext uri="{FF2B5EF4-FFF2-40B4-BE49-F238E27FC236}">
                    <a16:creationId xmlns:a16="http://schemas.microsoft.com/office/drawing/2014/main" id="{9B9273CD-ACE5-4738-8E59-727F57E9279B}"/>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5" name="Rektangel: øverste hjørner afrundet 404">
                <a:extLst>
                  <a:ext uri="{FF2B5EF4-FFF2-40B4-BE49-F238E27FC236}">
                    <a16:creationId xmlns:a16="http://schemas.microsoft.com/office/drawing/2014/main" id="{1CCEF3A4-0066-4ADD-B682-687D833B47BA}"/>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06" name="Gruppe 405">
              <a:extLst>
                <a:ext uri="{FF2B5EF4-FFF2-40B4-BE49-F238E27FC236}">
                  <a16:creationId xmlns:a16="http://schemas.microsoft.com/office/drawing/2014/main" id="{3B64A499-FF2C-49AD-A435-4F489F17E96D}"/>
                </a:ext>
              </a:extLst>
            </p:cNvPr>
            <p:cNvGrpSpPr/>
            <p:nvPr userDrawn="1"/>
          </p:nvGrpSpPr>
          <p:grpSpPr>
            <a:xfrm>
              <a:off x="6586590" y="5156502"/>
              <a:ext cx="99577" cy="158629"/>
              <a:chOff x="6586590" y="4339419"/>
              <a:chExt cx="99577" cy="158629"/>
            </a:xfrm>
          </p:grpSpPr>
          <p:sp>
            <p:nvSpPr>
              <p:cNvPr id="407" name="Rektangel 406">
                <a:extLst>
                  <a:ext uri="{FF2B5EF4-FFF2-40B4-BE49-F238E27FC236}">
                    <a16:creationId xmlns:a16="http://schemas.microsoft.com/office/drawing/2014/main" id="{D63AF5C8-A290-4155-9757-0638F2A31CD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8" name="Rektangel 407">
                <a:extLst>
                  <a:ext uri="{FF2B5EF4-FFF2-40B4-BE49-F238E27FC236}">
                    <a16:creationId xmlns:a16="http://schemas.microsoft.com/office/drawing/2014/main" id="{40E59388-F730-41FB-8870-5DB753969FE3}"/>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09" name="Rektangel 408">
                <a:extLst>
                  <a:ext uri="{FF2B5EF4-FFF2-40B4-BE49-F238E27FC236}">
                    <a16:creationId xmlns:a16="http://schemas.microsoft.com/office/drawing/2014/main" id="{345D8865-C2EE-4DBE-AE59-034171813651}"/>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10" name="Rektangel 409">
                <a:extLst>
                  <a:ext uri="{FF2B5EF4-FFF2-40B4-BE49-F238E27FC236}">
                    <a16:creationId xmlns:a16="http://schemas.microsoft.com/office/drawing/2014/main" id="{6ADC136D-CC27-475B-AC81-0A84AE3AB14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21" name="Gruppe 420">
              <a:extLst>
                <a:ext uri="{FF2B5EF4-FFF2-40B4-BE49-F238E27FC236}">
                  <a16:creationId xmlns:a16="http://schemas.microsoft.com/office/drawing/2014/main" id="{B1F3C9C3-F095-4C94-B38A-F70D74D8C6E6}"/>
                </a:ext>
              </a:extLst>
            </p:cNvPr>
            <p:cNvGrpSpPr/>
            <p:nvPr userDrawn="1"/>
          </p:nvGrpSpPr>
          <p:grpSpPr>
            <a:xfrm>
              <a:off x="6586590" y="5395215"/>
              <a:ext cx="99577" cy="130933"/>
              <a:chOff x="6586590" y="4107944"/>
              <a:chExt cx="99577" cy="130933"/>
            </a:xfrm>
          </p:grpSpPr>
          <p:sp>
            <p:nvSpPr>
              <p:cNvPr id="422" name="Rektangel 421">
                <a:extLst>
                  <a:ext uri="{FF2B5EF4-FFF2-40B4-BE49-F238E27FC236}">
                    <a16:creationId xmlns:a16="http://schemas.microsoft.com/office/drawing/2014/main" id="{567AA6F9-BB61-4BDE-957C-EC76271BA246}"/>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3" name="Rektangel 422">
                <a:extLst>
                  <a:ext uri="{FF2B5EF4-FFF2-40B4-BE49-F238E27FC236}">
                    <a16:creationId xmlns:a16="http://schemas.microsoft.com/office/drawing/2014/main" id="{9F11057C-83C2-4560-851D-B1B6C79920DB}"/>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4" name="Rektangel: øverste hjørner afrundet 423">
                <a:extLst>
                  <a:ext uri="{FF2B5EF4-FFF2-40B4-BE49-F238E27FC236}">
                    <a16:creationId xmlns:a16="http://schemas.microsoft.com/office/drawing/2014/main" id="{A489C9D8-D23D-4434-86E7-C34970CE002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25" name="Gruppe 424">
              <a:extLst>
                <a:ext uri="{FF2B5EF4-FFF2-40B4-BE49-F238E27FC236}">
                  <a16:creationId xmlns:a16="http://schemas.microsoft.com/office/drawing/2014/main" id="{76F9B253-3B1F-4036-A46E-F2DFE861AEC2}"/>
                </a:ext>
              </a:extLst>
            </p:cNvPr>
            <p:cNvGrpSpPr/>
            <p:nvPr userDrawn="1"/>
          </p:nvGrpSpPr>
          <p:grpSpPr>
            <a:xfrm>
              <a:off x="6586590" y="5606229"/>
              <a:ext cx="99577" cy="158629"/>
              <a:chOff x="6586590" y="4339419"/>
              <a:chExt cx="99577" cy="158629"/>
            </a:xfrm>
          </p:grpSpPr>
          <p:sp>
            <p:nvSpPr>
              <p:cNvPr id="426" name="Rektangel 425">
                <a:extLst>
                  <a:ext uri="{FF2B5EF4-FFF2-40B4-BE49-F238E27FC236}">
                    <a16:creationId xmlns:a16="http://schemas.microsoft.com/office/drawing/2014/main" id="{00380A86-4B6A-4F2B-995B-1589728A743F}"/>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7" name="Rektangel 426">
                <a:extLst>
                  <a:ext uri="{FF2B5EF4-FFF2-40B4-BE49-F238E27FC236}">
                    <a16:creationId xmlns:a16="http://schemas.microsoft.com/office/drawing/2014/main" id="{199302DF-D00C-42AB-9A9E-277FD05E076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8" name="Rektangel 427">
                <a:extLst>
                  <a:ext uri="{FF2B5EF4-FFF2-40B4-BE49-F238E27FC236}">
                    <a16:creationId xmlns:a16="http://schemas.microsoft.com/office/drawing/2014/main" id="{D562AB1F-6F4E-4E70-BE9D-99F8CD2E309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29" name="Rektangel 428">
                <a:extLst>
                  <a:ext uri="{FF2B5EF4-FFF2-40B4-BE49-F238E27FC236}">
                    <a16:creationId xmlns:a16="http://schemas.microsoft.com/office/drawing/2014/main" id="{F02A5C87-813E-4385-8332-6932FACF3116}"/>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430" name="Gruppe 429">
            <a:extLst>
              <a:ext uri="{FF2B5EF4-FFF2-40B4-BE49-F238E27FC236}">
                <a16:creationId xmlns:a16="http://schemas.microsoft.com/office/drawing/2014/main" id="{E3029EB5-0AC7-4DDE-ACA1-3D9D57067507}"/>
              </a:ext>
            </a:extLst>
          </p:cNvPr>
          <p:cNvGrpSpPr/>
          <p:nvPr userDrawn="1"/>
        </p:nvGrpSpPr>
        <p:grpSpPr>
          <a:xfrm>
            <a:off x="6770776" y="4046025"/>
            <a:ext cx="99577" cy="1269106"/>
            <a:chOff x="6586590" y="4046025"/>
            <a:chExt cx="99577" cy="1269106"/>
          </a:xfrm>
        </p:grpSpPr>
        <p:grpSp>
          <p:nvGrpSpPr>
            <p:cNvPr id="431" name="Gruppe 430">
              <a:extLst>
                <a:ext uri="{FF2B5EF4-FFF2-40B4-BE49-F238E27FC236}">
                  <a16:creationId xmlns:a16="http://schemas.microsoft.com/office/drawing/2014/main" id="{6A46EB63-1274-4DBD-8FED-5A911499F981}"/>
                </a:ext>
              </a:extLst>
            </p:cNvPr>
            <p:cNvGrpSpPr/>
            <p:nvPr userDrawn="1"/>
          </p:nvGrpSpPr>
          <p:grpSpPr>
            <a:xfrm>
              <a:off x="6586590" y="4046025"/>
              <a:ext cx="99577" cy="130933"/>
              <a:chOff x="6586590" y="4107944"/>
              <a:chExt cx="99577" cy="130933"/>
            </a:xfrm>
          </p:grpSpPr>
          <p:sp>
            <p:nvSpPr>
              <p:cNvPr id="464" name="Rektangel 463">
                <a:extLst>
                  <a:ext uri="{FF2B5EF4-FFF2-40B4-BE49-F238E27FC236}">
                    <a16:creationId xmlns:a16="http://schemas.microsoft.com/office/drawing/2014/main" id="{94BE3C75-4DEC-42C6-9D92-8DFBF1FDEBBA}"/>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5" name="Rektangel 464">
                <a:extLst>
                  <a:ext uri="{FF2B5EF4-FFF2-40B4-BE49-F238E27FC236}">
                    <a16:creationId xmlns:a16="http://schemas.microsoft.com/office/drawing/2014/main" id="{A4BC8453-1157-4D7A-8651-E7FDFAC7BE24}"/>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6" name="Rektangel: øverste hjørner afrundet 465">
                <a:extLst>
                  <a:ext uri="{FF2B5EF4-FFF2-40B4-BE49-F238E27FC236}">
                    <a16:creationId xmlns:a16="http://schemas.microsoft.com/office/drawing/2014/main" id="{8D59FF8D-DD9C-45C2-AB8B-74BD85F91F63}"/>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2" name="Gruppe 431">
              <a:extLst>
                <a:ext uri="{FF2B5EF4-FFF2-40B4-BE49-F238E27FC236}">
                  <a16:creationId xmlns:a16="http://schemas.microsoft.com/office/drawing/2014/main" id="{45611319-A534-4A99-B4B8-CBD95B649E8A}"/>
                </a:ext>
              </a:extLst>
            </p:cNvPr>
            <p:cNvGrpSpPr/>
            <p:nvPr userDrawn="1"/>
          </p:nvGrpSpPr>
          <p:grpSpPr>
            <a:xfrm>
              <a:off x="6586590" y="4257042"/>
              <a:ext cx="99577" cy="158629"/>
              <a:chOff x="6586590" y="4339419"/>
              <a:chExt cx="99577" cy="158629"/>
            </a:xfrm>
          </p:grpSpPr>
          <p:sp>
            <p:nvSpPr>
              <p:cNvPr id="460" name="Rektangel 459">
                <a:extLst>
                  <a:ext uri="{FF2B5EF4-FFF2-40B4-BE49-F238E27FC236}">
                    <a16:creationId xmlns:a16="http://schemas.microsoft.com/office/drawing/2014/main" id="{178D2275-6619-4FB4-B7C8-C8076F173A6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1" name="Rektangel 460">
                <a:extLst>
                  <a:ext uri="{FF2B5EF4-FFF2-40B4-BE49-F238E27FC236}">
                    <a16:creationId xmlns:a16="http://schemas.microsoft.com/office/drawing/2014/main" id="{A04C0D2A-71D0-40C3-A879-DA23B02E4025}"/>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2" name="Rektangel 461">
                <a:extLst>
                  <a:ext uri="{FF2B5EF4-FFF2-40B4-BE49-F238E27FC236}">
                    <a16:creationId xmlns:a16="http://schemas.microsoft.com/office/drawing/2014/main" id="{F9D244BB-9E44-4971-874E-E48C1FCEB01D}"/>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63" name="Rektangel 462">
                <a:extLst>
                  <a:ext uri="{FF2B5EF4-FFF2-40B4-BE49-F238E27FC236}">
                    <a16:creationId xmlns:a16="http://schemas.microsoft.com/office/drawing/2014/main" id="{B01C666D-BE31-418C-AAEE-E7D658FD52A5}"/>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3" name="Gruppe 432">
              <a:extLst>
                <a:ext uri="{FF2B5EF4-FFF2-40B4-BE49-F238E27FC236}">
                  <a16:creationId xmlns:a16="http://schemas.microsoft.com/office/drawing/2014/main" id="{745CF06B-23F0-482F-B1B7-19F9DEA084CB}"/>
                </a:ext>
              </a:extLst>
            </p:cNvPr>
            <p:cNvGrpSpPr/>
            <p:nvPr userDrawn="1"/>
          </p:nvGrpSpPr>
          <p:grpSpPr>
            <a:xfrm>
              <a:off x="6586590" y="4495755"/>
              <a:ext cx="99577" cy="130933"/>
              <a:chOff x="6586590" y="4107944"/>
              <a:chExt cx="99577" cy="130933"/>
            </a:xfrm>
          </p:grpSpPr>
          <p:sp>
            <p:nvSpPr>
              <p:cNvPr id="457" name="Rektangel 456">
                <a:extLst>
                  <a:ext uri="{FF2B5EF4-FFF2-40B4-BE49-F238E27FC236}">
                    <a16:creationId xmlns:a16="http://schemas.microsoft.com/office/drawing/2014/main" id="{5B54E4C6-1BA5-4991-A82A-BC295605C6A8}"/>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8" name="Rektangel 457">
                <a:extLst>
                  <a:ext uri="{FF2B5EF4-FFF2-40B4-BE49-F238E27FC236}">
                    <a16:creationId xmlns:a16="http://schemas.microsoft.com/office/drawing/2014/main" id="{60267949-00FA-489E-8456-0FE20BE6D1F3}"/>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9" name="Rektangel: øverste hjørner afrundet 458">
                <a:extLst>
                  <a:ext uri="{FF2B5EF4-FFF2-40B4-BE49-F238E27FC236}">
                    <a16:creationId xmlns:a16="http://schemas.microsoft.com/office/drawing/2014/main" id="{3954F634-7F1D-42A1-BAFE-CB7A574175FA}"/>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4" name="Gruppe 433">
              <a:extLst>
                <a:ext uri="{FF2B5EF4-FFF2-40B4-BE49-F238E27FC236}">
                  <a16:creationId xmlns:a16="http://schemas.microsoft.com/office/drawing/2014/main" id="{5B9513C0-F010-4FF4-BCB5-9E6498DA831E}"/>
                </a:ext>
              </a:extLst>
            </p:cNvPr>
            <p:cNvGrpSpPr/>
            <p:nvPr userDrawn="1"/>
          </p:nvGrpSpPr>
          <p:grpSpPr>
            <a:xfrm>
              <a:off x="6586590" y="4706772"/>
              <a:ext cx="99577" cy="158629"/>
              <a:chOff x="6586590" y="4339419"/>
              <a:chExt cx="99577" cy="158629"/>
            </a:xfrm>
          </p:grpSpPr>
          <p:sp>
            <p:nvSpPr>
              <p:cNvPr id="453" name="Rektangel 452">
                <a:extLst>
                  <a:ext uri="{FF2B5EF4-FFF2-40B4-BE49-F238E27FC236}">
                    <a16:creationId xmlns:a16="http://schemas.microsoft.com/office/drawing/2014/main" id="{207B14FD-B98D-4368-8487-8256FAD0B88C}"/>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4" name="Rektangel 453">
                <a:extLst>
                  <a:ext uri="{FF2B5EF4-FFF2-40B4-BE49-F238E27FC236}">
                    <a16:creationId xmlns:a16="http://schemas.microsoft.com/office/drawing/2014/main" id="{BB20D617-EAD9-482A-B345-1CB8664EB160}"/>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5" name="Rektangel 454">
                <a:extLst>
                  <a:ext uri="{FF2B5EF4-FFF2-40B4-BE49-F238E27FC236}">
                    <a16:creationId xmlns:a16="http://schemas.microsoft.com/office/drawing/2014/main" id="{94C9A11C-EC30-4742-8AAE-E527C96D8FDD}"/>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6" name="Rektangel 455">
                <a:extLst>
                  <a:ext uri="{FF2B5EF4-FFF2-40B4-BE49-F238E27FC236}">
                    <a16:creationId xmlns:a16="http://schemas.microsoft.com/office/drawing/2014/main" id="{838364B7-EEE5-4C41-A8CF-AE0E51C3400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5" name="Gruppe 434">
              <a:extLst>
                <a:ext uri="{FF2B5EF4-FFF2-40B4-BE49-F238E27FC236}">
                  <a16:creationId xmlns:a16="http://schemas.microsoft.com/office/drawing/2014/main" id="{D18017AD-1B62-42CA-ADAD-65E3AA0B2C4C}"/>
                </a:ext>
              </a:extLst>
            </p:cNvPr>
            <p:cNvGrpSpPr/>
            <p:nvPr userDrawn="1"/>
          </p:nvGrpSpPr>
          <p:grpSpPr>
            <a:xfrm>
              <a:off x="6586590" y="4945485"/>
              <a:ext cx="99577" cy="130933"/>
              <a:chOff x="6586590" y="4107944"/>
              <a:chExt cx="99577" cy="130933"/>
            </a:xfrm>
          </p:grpSpPr>
          <p:sp>
            <p:nvSpPr>
              <p:cNvPr id="450" name="Rektangel 449">
                <a:extLst>
                  <a:ext uri="{FF2B5EF4-FFF2-40B4-BE49-F238E27FC236}">
                    <a16:creationId xmlns:a16="http://schemas.microsoft.com/office/drawing/2014/main" id="{8898BCDD-799D-4C8A-B6C5-47FBAA91E470}"/>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1" name="Rektangel 450">
                <a:extLst>
                  <a:ext uri="{FF2B5EF4-FFF2-40B4-BE49-F238E27FC236}">
                    <a16:creationId xmlns:a16="http://schemas.microsoft.com/office/drawing/2014/main" id="{829DF5CA-99D7-4BEA-A853-139E694C45B4}"/>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52" name="Rektangel: øverste hjørner afrundet 451">
                <a:extLst>
                  <a:ext uri="{FF2B5EF4-FFF2-40B4-BE49-F238E27FC236}">
                    <a16:creationId xmlns:a16="http://schemas.microsoft.com/office/drawing/2014/main" id="{C626CF3A-ABD1-4825-A7F8-5E0C85AE173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36" name="Gruppe 435">
              <a:extLst>
                <a:ext uri="{FF2B5EF4-FFF2-40B4-BE49-F238E27FC236}">
                  <a16:creationId xmlns:a16="http://schemas.microsoft.com/office/drawing/2014/main" id="{463926AD-996F-4477-BAC7-A11160DBD5BF}"/>
                </a:ext>
              </a:extLst>
            </p:cNvPr>
            <p:cNvGrpSpPr/>
            <p:nvPr userDrawn="1"/>
          </p:nvGrpSpPr>
          <p:grpSpPr>
            <a:xfrm>
              <a:off x="6586590" y="5156502"/>
              <a:ext cx="99577" cy="158629"/>
              <a:chOff x="6586590" y="4339419"/>
              <a:chExt cx="99577" cy="158629"/>
            </a:xfrm>
          </p:grpSpPr>
          <p:sp>
            <p:nvSpPr>
              <p:cNvPr id="446" name="Rektangel 445">
                <a:extLst>
                  <a:ext uri="{FF2B5EF4-FFF2-40B4-BE49-F238E27FC236}">
                    <a16:creationId xmlns:a16="http://schemas.microsoft.com/office/drawing/2014/main" id="{03D67241-DBD1-446D-906B-347B4A293C88}"/>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7" name="Rektangel 446">
                <a:extLst>
                  <a:ext uri="{FF2B5EF4-FFF2-40B4-BE49-F238E27FC236}">
                    <a16:creationId xmlns:a16="http://schemas.microsoft.com/office/drawing/2014/main" id="{EEB78B13-DEE7-41F6-92FE-F49DCCB79798}"/>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8" name="Rektangel 447">
                <a:extLst>
                  <a:ext uri="{FF2B5EF4-FFF2-40B4-BE49-F238E27FC236}">
                    <a16:creationId xmlns:a16="http://schemas.microsoft.com/office/drawing/2014/main" id="{77A651AF-EF0D-41B2-B847-101EDB0047F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49" name="Rektangel 448">
                <a:extLst>
                  <a:ext uri="{FF2B5EF4-FFF2-40B4-BE49-F238E27FC236}">
                    <a16:creationId xmlns:a16="http://schemas.microsoft.com/office/drawing/2014/main" id="{3AF05908-5F37-42B3-87E8-3F832662F0BA}"/>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467" name="Gruppe 466">
            <a:extLst>
              <a:ext uri="{FF2B5EF4-FFF2-40B4-BE49-F238E27FC236}">
                <a16:creationId xmlns:a16="http://schemas.microsoft.com/office/drawing/2014/main" id="{D9FFD7B8-761A-4233-9AF8-3F19A497BA88}"/>
              </a:ext>
            </a:extLst>
          </p:cNvPr>
          <p:cNvGrpSpPr/>
          <p:nvPr userDrawn="1"/>
        </p:nvGrpSpPr>
        <p:grpSpPr>
          <a:xfrm>
            <a:off x="6954962" y="4046025"/>
            <a:ext cx="99577" cy="1269106"/>
            <a:chOff x="6586590" y="4046025"/>
            <a:chExt cx="99577" cy="1269106"/>
          </a:xfrm>
        </p:grpSpPr>
        <p:grpSp>
          <p:nvGrpSpPr>
            <p:cNvPr id="468" name="Gruppe 467">
              <a:extLst>
                <a:ext uri="{FF2B5EF4-FFF2-40B4-BE49-F238E27FC236}">
                  <a16:creationId xmlns:a16="http://schemas.microsoft.com/office/drawing/2014/main" id="{0A8812F7-A286-412E-A258-940E66FA7595}"/>
                </a:ext>
              </a:extLst>
            </p:cNvPr>
            <p:cNvGrpSpPr/>
            <p:nvPr userDrawn="1"/>
          </p:nvGrpSpPr>
          <p:grpSpPr>
            <a:xfrm>
              <a:off x="6586590" y="4046025"/>
              <a:ext cx="99577" cy="130933"/>
              <a:chOff x="6586590" y="4107944"/>
              <a:chExt cx="99577" cy="130933"/>
            </a:xfrm>
          </p:grpSpPr>
          <p:sp>
            <p:nvSpPr>
              <p:cNvPr id="501" name="Rektangel 500">
                <a:extLst>
                  <a:ext uri="{FF2B5EF4-FFF2-40B4-BE49-F238E27FC236}">
                    <a16:creationId xmlns:a16="http://schemas.microsoft.com/office/drawing/2014/main" id="{E9D52A4F-8971-4725-A325-DB2407682753}"/>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2" name="Rektangel 501">
                <a:extLst>
                  <a:ext uri="{FF2B5EF4-FFF2-40B4-BE49-F238E27FC236}">
                    <a16:creationId xmlns:a16="http://schemas.microsoft.com/office/drawing/2014/main" id="{792A86EC-BA74-42F4-85A1-DBC00135A63C}"/>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3" name="Rektangel: øverste hjørner afrundet 502">
                <a:extLst>
                  <a:ext uri="{FF2B5EF4-FFF2-40B4-BE49-F238E27FC236}">
                    <a16:creationId xmlns:a16="http://schemas.microsoft.com/office/drawing/2014/main" id="{C3C4CD40-71F5-454F-85F7-D04C6AA60876}"/>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69" name="Gruppe 468">
              <a:extLst>
                <a:ext uri="{FF2B5EF4-FFF2-40B4-BE49-F238E27FC236}">
                  <a16:creationId xmlns:a16="http://schemas.microsoft.com/office/drawing/2014/main" id="{59E3B372-0F8D-44AF-9DB8-1FE3E4CB844E}"/>
                </a:ext>
              </a:extLst>
            </p:cNvPr>
            <p:cNvGrpSpPr/>
            <p:nvPr userDrawn="1"/>
          </p:nvGrpSpPr>
          <p:grpSpPr>
            <a:xfrm>
              <a:off x="6586590" y="4257042"/>
              <a:ext cx="99577" cy="158629"/>
              <a:chOff x="6586590" y="4339419"/>
              <a:chExt cx="99577" cy="158629"/>
            </a:xfrm>
          </p:grpSpPr>
          <p:sp>
            <p:nvSpPr>
              <p:cNvPr id="497" name="Rektangel 496">
                <a:extLst>
                  <a:ext uri="{FF2B5EF4-FFF2-40B4-BE49-F238E27FC236}">
                    <a16:creationId xmlns:a16="http://schemas.microsoft.com/office/drawing/2014/main" id="{9CF914FA-2505-4268-9D19-73F7C604807D}"/>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8" name="Rektangel 497">
                <a:extLst>
                  <a:ext uri="{FF2B5EF4-FFF2-40B4-BE49-F238E27FC236}">
                    <a16:creationId xmlns:a16="http://schemas.microsoft.com/office/drawing/2014/main" id="{93226638-AA1F-4891-A665-CB969667D642}"/>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9" name="Rektangel 498">
                <a:extLst>
                  <a:ext uri="{FF2B5EF4-FFF2-40B4-BE49-F238E27FC236}">
                    <a16:creationId xmlns:a16="http://schemas.microsoft.com/office/drawing/2014/main" id="{6929DE60-88AF-4C55-923A-DE22FB5F0699}"/>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0" name="Rektangel 499">
                <a:extLst>
                  <a:ext uri="{FF2B5EF4-FFF2-40B4-BE49-F238E27FC236}">
                    <a16:creationId xmlns:a16="http://schemas.microsoft.com/office/drawing/2014/main" id="{D70D46E5-3E47-431B-8396-81B2A5BDFFD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0" name="Gruppe 469">
              <a:extLst>
                <a:ext uri="{FF2B5EF4-FFF2-40B4-BE49-F238E27FC236}">
                  <a16:creationId xmlns:a16="http://schemas.microsoft.com/office/drawing/2014/main" id="{38B56FBD-898E-476D-83D4-9A321BC4CCF4}"/>
                </a:ext>
              </a:extLst>
            </p:cNvPr>
            <p:cNvGrpSpPr/>
            <p:nvPr userDrawn="1"/>
          </p:nvGrpSpPr>
          <p:grpSpPr>
            <a:xfrm>
              <a:off x="6586590" y="4495755"/>
              <a:ext cx="99577" cy="130933"/>
              <a:chOff x="6586590" y="4107944"/>
              <a:chExt cx="99577" cy="130933"/>
            </a:xfrm>
          </p:grpSpPr>
          <p:sp>
            <p:nvSpPr>
              <p:cNvPr id="494" name="Rektangel 493">
                <a:extLst>
                  <a:ext uri="{FF2B5EF4-FFF2-40B4-BE49-F238E27FC236}">
                    <a16:creationId xmlns:a16="http://schemas.microsoft.com/office/drawing/2014/main" id="{CC98DDDB-0316-4B30-A53B-C62C3FDF5C87}"/>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5" name="Rektangel 494">
                <a:extLst>
                  <a:ext uri="{FF2B5EF4-FFF2-40B4-BE49-F238E27FC236}">
                    <a16:creationId xmlns:a16="http://schemas.microsoft.com/office/drawing/2014/main" id="{F7D3FB00-1376-4BC6-8605-8F31640F5D88}"/>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6" name="Rektangel: øverste hjørner afrundet 495">
                <a:extLst>
                  <a:ext uri="{FF2B5EF4-FFF2-40B4-BE49-F238E27FC236}">
                    <a16:creationId xmlns:a16="http://schemas.microsoft.com/office/drawing/2014/main" id="{1BFA9BC0-1F11-41E0-9671-D1E06246A552}"/>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1" name="Gruppe 470">
              <a:extLst>
                <a:ext uri="{FF2B5EF4-FFF2-40B4-BE49-F238E27FC236}">
                  <a16:creationId xmlns:a16="http://schemas.microsoft.com/office/drawing/2014/main" id="{B403ADE5-6BCE-451B-BADC-08A8D537C67C}"/>
                </a:ext>
              </a:extLst>
            </p:cNvPr>
            <p:cNvGrpSpPr/>
            <p:nvPr userDrawn="1"/>
          </p:nvGrpSpPr>
          <p:grpSpPr>
            <a:xfrm>
              <a:off x="6586590" y="4706772"/>
              <a:ext cx="99577" cy="158629"/>
              <a:chOff x="6586590" y="4339419"/>
              <a:chExt cx="99577" cy="158629"/>
            </a:xfrm>
          </p:grpSpPr>
          <p:sp>
            <p:nvSpPr>
              <p:cNvPr id="490" name="Rektangel 489">
                <a:extLst>
                  <a:ext uri="{FF2B5EF4-FFF2-40B4-BE49-F238E27FC236}">
                    <a16:creationId xmlns:a16="http://schemas.microsoft.com/office/drawing/2014/main" id="{2AD8C0B5-EE14-42DA-947B-297C24031AB2}"/>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1" name="Rektangel 490">
                <a:extLst>
                  <a:ext uri="{FF2B5EF4-FFF2-40B4-BE49-F238E27FC236}">
                    <a16:creationId xmlns:a16="http://schemas.microsoft.com/office/drawing/2014/main" id="{E2EC1570-2D64-49C7-A92A-F9E2A5156521}"/>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2" name="Rektangel 491">
                <a:extLst>
                  <a:ext uri="{FF2B5EF4-FFF2-40B4-BE49-F238E27FC236}">
                    <a16:creationId xmlns:a16="http://schemas.microsoft.com/office/drawing/2014/main" id="{E35CB2B0-01EC-4B3A-B8DF-D79F591FEE85}"/>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93" name="Rektangel 492">
                <a:extLst>
                  <a:ext uri="{FF2B5EF4-FFF2-40B4-BE49-F238E27FC236}">
                    <a16:creationId xmlns:a16="http://schemas.microsoft.com/office/drawing/2014/main" id="{83464E59-37B0-4BE6-B0AD-D809F376EEE5}"/>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2" name="Gruppe 471">
              <a:extLst>
                <a:ext uri="{FF2B5EF4-FFF2-40B4-BE49-F238E27FC236}">
                  <a16:creationId xmlns:a16="http://schemas.microsoft.com/office/drawing/2014/main" id="{0561E4ED-BE3B-4043-AF02-8AF2EAE9C040}"/>
                </a:ext>
              </a:extLst>
            </p:cNvPr>
            <p:cNvGrpSpPr/>
            <p:nvPr userDrawn="1"/>
          </p:nvGrpSpPr>
          <p:grpSpPr>
            <a:xfrm>
              <a:off x="6586590" y="4945485"/>
              <a:ext cx="99577" cy="130933"/>
              <a:chOff x="6586590" y="4107944"/>
              <a:chExt cx="99577" cy="130933"/>
            </a:xfrm>
          </p:grpSpPr>
          <p:sp>
            <p:nvSpPr>
              <p:cNvPr id="487" name="Rektangel 486">
                <a:extLst>
                  <a:ext uri="{FF2B5EF4-FFF2-40B4-BE49-F238E27FC236}">
                    <a16:creationId xmlns:a16="http://schemas.microsoft.com/office/drawing/2014/main" id="{A00EAC9C-C2A2-4D17-97EC-ABEFF049C497}"/>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8" name="Rektangel 487">
                <a:extLst>
                  <a:ext uri="{FF2B5EF4-FFF2-40B4-BE49-F238E27FC236}">
                    <a16:creationId xmlns:a16="http://schemas.microsoft.com/office/drawing/2014/main" id="{53567470-B4AF-4E29-91A4-38B62CF772F6}"/>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9" name="Rektangel: øverste hjørner afrundet 488">
                <a:extLst>
                  <a:ext uri="{FF2B5EF4-FFF2-40B4-BE49-F238E27FC236}">
                    <a16:creationId xmlns:a16="http://schemas.microsoft.com/office/drawing/2014/main" id="{5F5C3476-DF13-444B-969B-E80758AF0747}"/>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473" name="Gruppe 472">
              <a:extLst>
                <a:ext uri="{FF2B5EF4-FFF2-40B4-BE49-F238E27FC236}">
                  <a16:creationId xmlns:a16="http://schemas.microsoft.com/office/drawing/2014/main" id="{9511BD74-01C0-47B8-95FC-A118D27DF4A0}"/>
                </a:ext>
              </a:extLst>
            </p:cNvPr>
            <p:cNvGrpSpPr/>
            <p:nvPr userDrawn="1"/>
          </p:nvGrpSpPr>
          <p:grpSpPr>
            <a:xfrm>
              <a:off x="6586590" y="5156502"/>
              <a:ext cx="99577" cy="158629"/>
              <a:chOff x="6586590" y="4339419"/>
              <a:chExt cx="99577" cy="158629"/>
            </a:xfrm>
          </p:grpSpPr>
          <p:sp>
            <p:nvSpPr>
              <p:cNvPr id="483" name="Rektangel 482">
                <a:extLst>
                  <a:ext uri="{FF2B5EF4-FFF2-40B4-BE49-F238E27FC236}">
                    <a16:creationId xmlns:a16="http://schemas.microsoft.com/office/drawing/2014/main" id="{71F24A88-43DF-4497-ABDB-145296E8099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4" name="Rektangel 483">
                <a:extLst>
                  <a:ext uri="{FF2B5EF4-FFF2-40B4-BE49-F238E27FC236}">
                    <a16:creationId xmlns:a16="http://schemas.microsoft.com/office/drawing/2014/main" id="{336DDE5E-2E0E-464F-A8E1-DAC0AFE41E47}"/>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5" name="Rektangel 484">
                <a:extLst>
                  <a:ext uri="{FF2B5EF4-FFF2-40B4-BE49-F238E27FC236}">
                    <a16:creationId xmlns:a16="http://schemas.microsoft.com/office/drawing/2014/main" id="{CBBEDBA4-1673-4B5C-BFD1-D2A6B88EFC76}"/>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86" name="Rektangel 485">
                <a:extLst>
                  <a:ext uri="{FF2B5EF4-FFF2-40B4-BE49-F238E27FC236}">
                    <a16:creationId xmlns:a16="http://schemas.microsoft.com/office/drawing/2014/main" id="{235D123D-7FE9-4521-A2EA-A928159B7D6A}"/>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504" name="Gruppe 503">
            <a:extLst>
              <a:ext uri="{FF2B5EF4-FFF2-40B4-BE49-F238E27FC236}">
                <a16:creationId xmlns:a16="http://schemas.microsoft.com/office/drawing/2014/main" id="{487D81BB-7034-49BA-9F91-B615D9C2071B}"/>
              </a:ext>
            </a:extLst>
          </p:cNvPr>
          <p:cNvGrpSpPr/>
          <p:nvPr userDrawn="1"/>
        </p:nvGrpSpPr>
        <p:grpSpPr>
          <a:xfrm>
            <a:off x="7139147" y="4046025"/>
            <a:ext cx="99577" cy="1718833"/>
            <a:chOff x="6586590" y="4046025"/>
            <a:chExt cx="99577" cy="1718833"/>
          </a:xfrm>
        </p:grpSpPr>
        <p:grpSp>
          <p:nvGrpSpPr>
            <p:cNvPr id="505" name="Gruppe 504">
              <a:extLst>
                <a:ext uri="{FF2B5EF4-FFF2-40B4-BE49-F238E27FC236}">
                  <a16:creationId xmlns:a16="http://schemas.microsoft.com/office/drawing/2014/main" id="{EDAFB757-0B5F-4600-8C70-17F9A79EBF46}"/>
                </a:ext>
              </a:extLst>
            </p:cNvPr>
            <p:cNvGrpSpPr/>
            <p:nvPr userDrawn="1"/>
          </p:nvGrpSpPr>
          <p:grpSpPr>
            <a:xfrm>
              <a:off x="6586590" y="4046025"/>
              <a:ext cx="99577" cy="130933"/>
              <a:chOff x="6586590" y="4107944"/>
              <a:chExt cx="99577" cy="130933"/>
            </a:xfrm>
          </p:grpSpPr>
          <p:sp>
            <p:nvSpPr>
              <p:cNvPr id="538" name="Rektangel 537">
                <a:extLst>
                  <a:ext uri="{FF2B5EF4-FFF2-40B4-BE49-F238E27FC236}">
                    <a16:creationId xmlns:a16="http://schemas.microsoft.com/office/drawing/2014/main" id="{422844BD-3B4C-4954-8E86-2AB2E04927EF}"/>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9" name="Rektangel 538">
                <a:extLst>
                  <a:ext uri="{FF2B5EF4-FFF2-40B4-BE49-F238E27FC236}">
                    <a16:creationId xmlns:a16="http://schemas.microsoft.com/office/drawing/2014/main" id="{90D5ED91-7DE8-4AD4-B730-0A336C1BABA0}"/>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40" name="Rektangel: øverste hjørner afrundet 539">
                <a:extLst>
                  <a:ext uri="{FF2B5EF4-FFF2-40B4-BE49-F238E27FC236}">
                    <a16:creationId xmlns:a16="http://schemas.microsoft.com/office/drawing/2014/main" id="{E5D434BC-4C28-41FE-99CC-22B421FEC9C2}"/>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6" name="Gruppe 505">
              <a:extLst>
                <a:ext uri="{FF2B5EF4-FFF2-40B4-BE49-F238E27FC236}">
                  <a16:creationId xmlns:a16="http://schemas.microsoft.com/office/drawing/2014/main" id="{EAB9973D-7BB2-4A41-8E53-DD7A973A2F80}"/>
                </a:ext>
              </a:extLst>
            </p:cNvPr>
            <p:cNvGrpSpPr/>
            <p:nvPr userDrawn="1"/>
          </p:nvGrpSpPr>
          <p:grpSpPr>
            <a:xfrm>
              <a:off x="6586590" y="4257042"/>
              <a:ext cx="99577" cy="158629"/>
              <a:chOff x="6586590" y="4339419"/>
              <a:chExt cx="99577" cy="158629"/>
            </a:xfrm>
          </p:grpSpPr>
          <p:sp>
            <p:nvSpPr>
              <p:cNvPr id="534" name="Rektangel 533">
                <a:extLst>
                  <a:ext uri="{FF2B5EF4-FFF2-40B4-BE49-F238E27FC236}">
                    <a16:creationId xmlns:a16="http://schemas.microsoft.com/office/drawing/2014/main" id="{065A8711-C107-410E-AF0D-8ED899754200}"/>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5" name="Rektangel 534">
                <a:extLst>
                  <a:ext uri="{FF2B5EF4-FFF2-40B4-BE49-F238E27FC236}">
                    <a16:creationId xmlns:a16="http://schemas.microsoft.com/office/drawing/2014/main" id="{A85A67EE-8D0D-4682-8F38-32DE31551736}"/>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6" name="Rektangel 535">
                <a:extLst>
                  <a:ext uri="{FF2B5EF4-FFF2-40B4-BE49-F238E27FC236}">
                    <a16:creationId xmlns:a16="http://schemas.microsoft.com/office/drawing/2014/main" id="{06A56B14-173B-400B-B6D5-A04FF997C9F8}"/>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7" name="Rektangel 536">
                <a:extLst>
                  <a:ext uri="{FF2B5EF4-FFF2-40B4-BE49-F238E27FC236}">
                    <a16:creationId xmlns:a16="http://schemas.microsoft.com/office/drawing/2014/main" id="{9BA1F6C7-9495-42D0-A081-C47A9BC485FC}"/>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7" name="Gruppe 506">
              <a:extLst>
                <a:ext uri="{FF2B5EF4-FFF2-40B4-BE49-F238E27FC236}">
                  <a16:creationId xmlns:a16="http://schemas.microsoft.com/office/drawing/2014/main" id="{5434D7DE-41C3-4090-9891-67A4B9560134}"/>
                </a:ext>
              </a:extLst>
            </p:cNvPr>
            <p:cNvGrpSpPr/>
            <p:nvPr userDrawn="1"/>
          </p:nvGrpSpPr>
          <p:grpSpPr>
            <a:xfrm>
              <a:off x="6586590" y="4495755"/>
              <a:ext cx="99577" cy="130933"/>
              <a:chOff x="6586590" y="4107944"/>
              <a:chExt cx="99577" cy="130933"/>
            </a:xfrm>
          </p:grpSpPr>
          <p:sp>
            <p:nvSpPr>
              <p:cNvPr id="531" name="Rektangel 530">
                <a:extLst>
                  <a:ext uri="{FF2B5EF4-FFF2-40B4-BE49-F238E27FC236}">
                    <a16:creationId xmlns:a16="http://schemas.microsoft.com/office/drawing/2014/main" id="{228B2903-14D7-4F40-B4B9-1FEBE1633435}"/>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2" name="Rektangel 531">
                <a:extLst>
                  <a:ext uri="{FF2B5EF4-FFF2-40B4-BE49-F238E27FC236}">
                    <a16:creationId xmlns:a16="http://schemas.microsoft.com/office/drawing/2014/main" id="{7A608E58-6C12-46AB-A822-6A52537BD4C0}"/>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3" name="Rektangel: øverste hjørner afrundet 532">
                <a:extLst>
                  <a:ext uri="{FF2B5EF4-FFF2-40B4-BE49-F238E27FC236}">
                    <a16:creationId xmlns:a16="http://schemas.microsoft.com/office/drawing/2014/main" id="{8B6B8521-025B-47AA-BD17-2D68DD00F5BF}"/>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8" name="Gruppe 507">
              <a:extLst>
                <a:ext uri="{FF2B5EF4-FFF2-40B4-BE49-F238E27FC236}">
                  <a16:creationId xmlns:a16="http://schemas.microsoft.com/office/drawing/2014/main" id="{155F0DD3-557B-4D40-A98A-AC07475A8049}"/>
                </a:ext>
              </a:extLst>
            </p:cNvPr>
            <p:cNvGrpSpPr/>
            <p:nvPr userDrawn="1"/>
          </p:nvGrpSpPr>
          <p:grpSpPr>
            <a:xfrm>
              <a:off x="6586590" y="4706772"/>
              <a:ext cx="99577" cy="158629"/>
              <a:chOff x="6586590" y="4339419"/>
              <a:chExt cx="99577" cy="158629"/>
            </a:xfrm>
          </p:grpSpPr>
          <p:sp>
            <p:nvSpPr>
              <p:cNvPr id="527" name="Rektangel 526">
                <a:extLst>
                  <a:ext uri="{FF2B5EF4-FFF2-40B4-BE49-F238E27FC236}">
                    <a16:creationId xmlns:a16="http://schemas.microsoft.com/office/drawing/2014/main" id="{0E534F49-B78E-4F53-BE1F-16837AA450A5}"/>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8" name="Rektangel 527">
                <a:extLst>
                  <a:ext uri="{FF2B5EF4-FFF2-40B4-BE49-F238E27FC236}">
                    <a16:creationId xmlns:a16="http://schemas.microsoft.com/office/drawing/2014/main" id="{45922AAA-0B26-4325-AC96-B660469F6900}"/>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9" name="Rektangel 528">
                <a:extLst>
                  <a:ext uri="{FF2B5EF4-FFF2-40B4-BE49-F238E27FC236}">
                    <a16:creationId xmlns:a16="http://schemas.microsoft.com/office/drawing/2014/main" id="{C5F48C3B-57B5-400E-A79F-A19983571666}"/>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0" name="Rektangel 529">
                <a:extLst>
                  <a:ext uri="{FF2B5EF4-FFF2-40B4-BE49-F238E27FC236}">
                    <a16:creationId xmlns:a16="http://schemas.microsoft.com/office/drawing/2014/main" id="{58127A49-5404-47DB-8E2F-39912ED1F3F2}"/>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09" name="Gruppe 508">
              <a:extLst>
                <a:ext uri="{FF2B5EF4-FFF2-40B4-BE49-F238E27FC236}">
                  <a16:creationId xmlns:a16="http://schemas.microsoft.com/office/drawing/2014/main" id="{78976A30-D8D9-4AF1-A115-60CF85FB28A6}"/>
                </a:ext>
              </a:extLst>
            </p:cNvPr>
            <p:cNvGrpSpPr/>
            <p:nvPr userDrawn="1"/>
          </p:nvGrpSpPr>
          <p:grpSpPr>
            <a:xfrm>
              <a:off x="6586590" y="4945485"/>
              <a:ext cx="99577" cy="130933"/>
              <a:chOff x="6586590" y="4107944"/>
              <a:chExt cx="99577" cy="130933"/>
            </a:xfrm>
          </p:grpSpPr>
          <p:sp>
            <p:nvSpPr>
              <p:cNvPr id="524" name="Rektangel 523">
                <a:extLst>
                  <a:ext uri="{FF2B5EF4-FFF2-40B4-BE49-F238E27FC236}">
                    <a16:creationId xmlns:a16="http://schemas.microsoft.com/office/drawing/2014/main" id="{39D0AD58-8746-4240-BCC5-9C28F3D9759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5" name="Rektangel 524">
                <a:extLst>
                  <a:ext uri="{FF2B5EF4-FFF2-40B4-BE49-F238E27FC236}">
                    <a16:creationId xmlns:a16="http://schemas.microsoft.com/office/drawing/2014/main" id="{2D053CD5-1557-424C-81D8-9262BEA85DF8}"/>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6" name="Rektangel: øverste hjørner afrundet 525">
                <a:extLst>
                  <a:ext uri="{FF2B5EF4-FFF2-40B4-BE49-F238E27FC236}">
                    <a16:creationId xmlns:a16="http://schemas.microsoft.com/office/drawing/2014/main" id="{DD90DAF1-17CF-4972-8835-F67EC6E3E211}"/>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0" name="Gruppe 509">
              <a:extLst>
                <a:ext uri="{FF2B5EF4-FFF2-40B4-BE49-F238E27FC236}">
                  <a16:creationId xmlns:a16="http://schemas.microsoft.com/office/drawing/2014/main" id="{AFFE7990-31D2-4B8C-AFED-301B17E73DBD}"/>
                </a:ext>
              </a:extLst>
            </p:cNvPr>
            <p:cNvGrpSpPr/>
            <p:nvPr userDrawn="1"/>
          </p:nvGrpSpPr>
          <p:grpSpPr>
            <a:xfrm>
              <a:off x="6586590" y="5156502"/>
              <a:ext cx="99577" cy="158629"/>
              <a:chOff x="6586590" y="4339419"/>
              <a:chExt cx="99577" cy="158629"/>
            </a:xfrm>
          </p:grpSpPr>
          <p:sp>
            <p:nvSpPr>
              <p:cNvPr id="520" name="Rektangel 519">
                <a:extLst>
                  <a:ext uri="{FF2B5EF4-FFF2-40B4-BE49-F238E27FC236}">
                    <a16:creationId xmlns:a16="http://schemas.microsoft.com/office/drawing/2014/main" id="{642FD02F-1614-4EF4-8251-56F94EA5E554}"/>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1" name="Rektangel 520">
                <a:extLst>
                  <a:ext uri="{FF2B5EF4-FFF2-40B4-BE49-F238E27FC236}">
                    <a16:creationId xmlns:a16="http://schemas.microsoft.com/office/drawing/2014/main" id="{5F6224AA-66D9-4F3C-AD2A-46B654B4AF94}"/>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2" name="Rektangel 521">
                <a:extLst>
                  <a:ext uri="{FF2B5EF4-FFF2-40B4-BE49-F238E27FC236}">
                    <a16:creationId xmlns:a16="http://schemas.microsoft.com/office/drawing/2014/main" id="{68ECDDE5-1739-4C6A-9E7A-CF68C094D7BA}"/>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23" name="Rektangel 522">
                <a:extLst>
                  <a:ext uri="{FF2B5EF4-FFF2-40B4-BE49-F238E27FC236}">
                    <a16:creationId xmlns:a16="http://schemas.microsoft.com/office/drawing/2014/main" id="{D2FA6F5B-9127-4C45-89D7-7935010F262F}"/>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1" name="Gruppe 510">
              <a:extLst>
                <a:ext uri="{FF2B5EF4-FFF2-40B4-BE49-F238E27FC236}">
                  <a16:creationId xmlns:a16="http://schemas.microsoft.com/office/drawing/2014/main" id="{BD45FD44-F3BC-4849-9601-CA6AD8851D42}"/>
                </a:ext>
              </a:extLst>
            </p:cNvPr>
            <p:cNvGrpSpPr/>
            <p:nvPr userDrawn="1"/>
          </p:nvGrpSpPr>
          <p:grpSpPr>
            <a:xfrm>
              <a:off x="6586590" y="5395215"/>
              <a:ext cx="99577" cy="130933"/>
              <a:chOff x="6586590" y="4107944"/>
              <a:chExt cx="99577" cy="130933"/>
            </a:xfrm>
          </p:grpSpPr>
          <p:sp>
            <p:nvSpPr>
              <p:cNvPr id="517" name="Rektangel 516">
                <a:extLst>
                  <a:ext uri="{FF2B5EF4-FFF2-40B4-BE49-F238E27FC236}">
                    <a16:creationId xmlns:a16="http://schemas.microsoft.com/office/drawing/2014/main" id="{5F7E2960-7EDD-4022-9C40-B00A20A0631D}"/>
                  </a:ext>
                </a:extLst>
              </p:cNvPr>
              <p:cNvSpPr/>
              <p:nvPr userDrawn="1"/>
            </p:nvSpPr>
            <p:spPr>
              <a:xfrm>
                <a:off x="6586590"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8" name="Rektangel 517">
                <a:extLst>
                  <a:ext uri="{FF2B5EF4-FFF2-40B4-BE49-F238E27FC236}">
                    <a16:creationId xmlns:a16="http://schemas.microsoft.com/office/drawing/2014/main" id="{7CB73619-9A2D-4896-8C1F-4E97E04D39B2}"/>
                  </a:ext>
                </a:extLst>
              </p:cNvPr>
              <p:cNvSpPr/>
              <p:nvPr userDrawn="1"/>
            </p:nvSpPr>
            <p:spPr>
              <a:xfrm>
                <a:off x="6639567" y="4161652"/>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9" name="Rektangel: øverste hjørner afrundet 518">
                <a:extLst>
                  <a:ext uri="{FF2B5EF4-FFF2-40B4-BE49-F238E27FC236}">
                    <a16:creationId xmlns:a16="http://schemas.microsoft.com/office/drawing/2014/main" id="{12CDE575-588C-4CA6-8E71-0323DCA76438}"/>
                  </a:ext>
                </a:extLst>
              </p:cNvPr>
              <p:cNvSpPr/>
              <p:nvPr userDrawn="1"/>
            </p:nvSpPr>
            <p:spPr>
              <a:xfrm>
                <a:off x="6586590" y="4107944"/>
                <a:ext cx="99577" cy="48797"/>
              </a:xfrm>
              <a:prstGeom prst="round2SameRect">
                <a:avLst>
                  <a:gd name="adj1" fmla="val 50000"/>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nvGrpSpPr>
            <p:cNvPr id="512" name="Gruppe 511">
              <a:extLst>
                <a:ext uri="{FF2B5EF4-FFF2-40B4-BE49-F238E27FC236}">
                  <a16:creationId xmlns:a16="http://schemas.microsoft.com/office/drawing/2014/main" id="{391A61A0-D5DA-43BD-A7A3-44117A327FB6}"/>
                </a:ext>
              </a:extLst>
            </p:cNvPr>
            <p:cNvGrpSpPr/>
            <p:nvPr userDrawn="1"/>
          </p:nvGrpSpPr>
          <p:grpSpPr>
            <a:xfrm>
              <a:off x="6586590" y="5606229"/>
              <a:ext cx="99577" cy="158629"/>
              <a:chOff x="6586590" y="4339419"/>
              <a:chExt cx="99577" cy="158629"/>
            </a:xfrm>
          </p:grpSpPr>
          <p:sp>
            <p:nvSpPr>
              <p:cNvPr id="513" name="Rektangel 512">
                <a:extLst>
                  <a:ext uri="{FF2B5EF4-FFF2-40B4-BE49-F238E27FC236}">
                    <a16:creationId xmlns:a16="http://schemas.microsoft.com/office/drawing/2014/main" id="{7D7F0A32-770E-49F2-8729-84A90BA54A62}"/>
                  </a:ext>
                </a:extLst>
              </p:cNvPr>
              <p:cNvSpPr/>
              <p:nvPr userDrawn="1"/>
            </p:nvSpPr>
            <p:spPr>
              <a:xfrm>
                <a:off x="6586590"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4" name="Rektangel 513">
                <a:extLst>
                  <a:ext uri="{FF2B5EF4-FFF2-40B4-BE49-F238E27FC236}">
                    <a16:creationId xmlns:a16="http://schemas.microsoft.com/office/drawing/2014/main" id="{7DB3BDBB-C92B-4747-B9A6-861B86DE1AE2}"/>
                  </a:ext>
                </a:extLst>
              </p:cNvPr>
              <p:cNvSpPr/>
              <p:nvPr userDrawn="1"/>
            </p:nvSpPr>
            <p:spPr>
              <a:xfrm>
                <a:off x="6639567" y="4339419"/>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5" name="Rektangel 514">
                <a:extLst>
                  <a:ext uri="{FF2B5EF4-FFF2-40B4-BE49-F238E27FC236}">
                    <a16:creationId xmlns:a16="http://schemas.microsoft.com/office/drawing/2014/main" id="{6121A64A-344E-4B6F-8A15-34168A0BA36C}"/>
                  </a:ext>
                </a:extLst>
              </p:cNvPr>
              <p:cNvSpPr/>
              <p:nvPr userDrawn="1"/>
            </p:nvSpPr>
            <p:spPr>
              <a:xfrm>
                <a:off x="6586590"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6" name="Rektangel 515">
                <a:extLst>
                  <a:ext uri="{FF2B5EF4-FFF2-40B4-BE49-F238E27FC236}">
                    <a16:creationId xmlns:a16="http://schemas.microsoft.com/office/drawing/2014/main" id="{E0C515B9-60AD-4FD8-BCB7-65EEF52D9D18}"/>
                  </a:ext>
                </a:extLst>
              </p:cNvPr>
              <p:cNvSpPr/>
              <p:nvPr userDrawn="1"/>
            </p:nvSpPr>
            <p:spPr>
              <a:xfrm>
                <a:off x="6639567" y="4420823"/>
                <a:ext cx="46600" cy="77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grpSp>
      <p:grpSp>
        <p:nvGrpSpPr>
          <p:cNvPr id="186" name="Gruppe 185">
            <a:extLst>
              <a:ext uri="{FF2B5EF4-FFF2-40B4-BE49-F238E27FC236}">
                <a16:creationId xmlns:a16="http://schemas.microsoft.com/office/drawing/2014/main" id="{A3E3B51A-20D4-484D-826E-22A4AC81101D}"/>
              </a:ext>
            </a:extLst>
          </p:cNvPr>
          <p:cNvGrpSpPr/>
          <p:nvPr userDrawn="1"/>
        </p:nvGrpSpPr>
        <p:grpSpPr>
          <a:xfrm flipH="1">
            <a:off x="7019767" y="5466888"/>
            <a:ext cx="832613" cy="515242"/>
            <a:chOff x="5878302" y="5164076"/>
            <a:chExt cx="916095" cy="739089"/>
          </a:xfrm>
          <a:solidFill>
            <a:schemeClr val="accent4">
              <a:lumMod val="60000"/>
              <a:lumOff val="40000"/>
            </a:schemeClr>
          </a:solidFill>
        </p:grpSpPr>
        <p:grpSp>
          <p:nvGrpSpPr>
            <p:cNvPr id="187" name="Gruppe 186">
              <a:extLst>
                <a:ext uri="{FF2B5EF4-FFF2-40B4-BE49-F238E27FC236}">
                  <a16:creationId xmlns:a16="http://schemas.microsoft.com/office/drawing/2014/main" id="{97381A96-A053-4781-8B05-9EBA3310E0D9}"/>
                </a:ext>
              </a:extLst>
            </p:cNvPr>
            <p:cNvGrpSpPr/>
            <p:nvPr userDrawn="1"/>
          </p:nvGrpSpPr>
          <p:grpSpPr>
            <a:xfrm>
              <a:off x="5878302" y="5164076"/>
              <a:ext cx="916095" cy="739089"/>
              <a:chOff x="6443096" y="5105724"/>
              <a:chExt cx="916095" cy="739089"/>
            </a:xfrm>
            <a:grpFill/>
          </p:grpSpPr>
          <p:sp>
            <p:nvSpPr>
              <p:cNvPr id="189" name="Rektangel 188">
                <a:extLst>
                  <a:ext uri="{FF2B5EF4-FFF2-40B4-BE49-F238E27FC236}">
                    <a16:creationId xmlns:a16="http://schemas.microsoft.com/office/drawing/2014/main" id="{3EDE9D0A-39A8-4AB7-B2E9-6CCAD0CA6FC6}"/>
                  </a:ext>
                </a:extLst>
              </p:cNvPr>
              <p:cNvSpPr/>
              <p:nvPr userDrawn="1"/>
            </p:nvSpPr>
            <p:spPr>
              <a:xfrm>
                <a:off x="6888875" y="5654998"/>
                <a:ext cx="114680" cy="1898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0" name="Ellipse 189">
                <a:extLst>
                  <a:ext uri="{FF2B5EF4-FFF2-40B4-BE49-F238E27FC236}">
                    <a16:creationId xmlns:a16="http://schemas.microsoft.com/office/drawing/2014/main" id="{51E5522C-96DD-4C4C-90C1-F8911D4B670A}"/>
                  </a:ext>
                </a:extLst>
              </p:cNvPr>
              <p:cNvSpPr/>
              <p:nvPr userDrawn="1"/>
            </p:nvSpPr>
            <p:spPr>
              <a:xfrm>
                <a:off x="6518242" y="5354895"/>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1" name="Ellipse 190">
                <a:extLst>
                  <a:ext uri="{FF2B5EF4-FFF2-40B4-BE49-F238E27FC236}">
                    <a16:creationId xmlns:a16="http://schemas.microsoft.com/office/drawing/2014/main" id="{C4C62C7D-D8BE-4E75-9970-F24D2F1381BD}"/>
                  </a:ext>
                </a:extLst>
              </p:cNvPr>
              <p:cNvSpPr/>
              <p:nvPr userDrawn="1"/>
            </p:nvSpPr>
            <p:spPr>
              <a:xfrm>
                <a:off x="6771860" y="5105724"/>
                <a:ext cx="442065"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2" name="Ellipse 191">
                <a:extLst>
                  <a:ext uri="{FF2B5EF4-FFF2-40B4-BE49-F238E27FC236}">
                    <a16:creationId xmlns:a16="http://schemas.microsoft.com/office/drawing/2014/main" id="{4B627D10-4EA6-4B4B-B2BE-5EFA099A1405}"/>
                  </a:ext>
                </a:extLst>
              </p:cNvPr>
              <p:cNvSpPr/>
              <p:nvPr userDrawn="1"/>
            </p:nvSpPr>
            <p:spPr>
              <a:xfrm>
                <a:off x="6443096" y="5189078"/>
                <a:ext cx="565580"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3" name="Ellipse 192">
                <a:extLst>
                  <a:ext uri="{FF2B5EF4-FFF2-40B4-BE49-F238E27FC236}">
                    <a16:creationId xmlns:a16="http://schemas.microsoft.com/office/drawing/2014/main" id="{547372E9-0BB3-4768-AF90-0AAD85537C11}"/>
                  </a:ext>
                </a:extLst>
              </p:cNvPr>
              <p:cNvSpPr/>
              <p:nvPr userDrawn="1"/>
            </p:nvSpPr>
            <p:spPr>
              <a:xfrm>
                <a:off x="6949452" y="5235773"/>
                <a:ext cx="409739" cy="31270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188" name="Ellipse 187">
              <a:extLst>
                <a:ext uri="{FF2B5EF4-FFF2-40B4-BE49-F238E27FC236}">
                  <a16:creationId xmlns:a16="http://schemas.microsoft.com/office/drawing/2014/main" id="{F34CE4EA-AAC0-4BA3-B954-1A606C3141B4}"/>
                </a:ext>
              </a:extLst>
            </p:cNvPr>
            <p:cNvSpPr/>
            <p:nvPr userDrawn="1"/>
          </p:nvSpPr>
          <p:spPr>
            <a:xfrm>
              <a:off x="6181379" y="5392116"/>
              <a:ext cx="442065" cy="3900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grpSp>
        <p:nvGrpSpPr>
          <p:cNvPr id="541" name="Gruppe 540">
            <a:extLst>
              <a:ext uri="{FF2B5EF4-FFF2-40B4-BE49-F238E27FC236}">
                <a16:creationId xmlns:a16="http://schemas.microsoft.com/office/drawing/2014/main" id="{FC41F19C-BC9A-49F8-B982-60AD6A645885}"/>
              </a:ext>
            </a:extLst>
          </p:cNvPr>
          <p:cNvGrpSpPr/>
          <p:nvPr userDrawn="1"/>
        </p:nvGrpSpPr>
        <p:grpSpPr>
          <a:xfrm>
            <a:off x="5989017" y="5230207"/>
            <a:ext cx="916095" cy="739089"/>
            <a:chOff x="5878302" y="5164076"/>
            <a:chExt cx="916095" cy="739089"/>
          </a:xfrm>
        </p:grpSpPr>
        <p:grpSp>
          <p:nvGrpSpPr>
            <p:cNvPr id="542" name="Gruppe 541">
              <a:extLst>
                <a:ext uri="{FF2B5EF4-FFF2-40B4-BE49-F238E27FC236}">
                  <a16:creationId xmlns:a16="http://schemas.microsoft.com/office/drawing/2014/main" id="{DF86FE1F-EE9C-43EC-9516-A9FF819B9263}"/>
                </a:ext>
              </a:extLst>
            </p:cNvPr>
            <p:cNvGrpSpPr/>
            <p:nvPr userDrawn="1"/>
          </p:nvGrpSpPr>
          <p:grpSpPr>
            <a:xfrm>
              <a:off x="5878302" y="5164076"/>
              <a:ext cx="916095" cy="739089"/>
              <a:chOff x="6443096" y="5105724"/>
              <a:chExt cx="916095" cy="739089"/>
            </a:xfrm>
          </p:grpSpPr>
          <p:sp>
            <p:nvSpPr>
              <p:cNvPr id="544" name="Rektangel 543">
                <a:extLst>
                  <a:ext uri="{FF2B5EF4-FFF2-40B4-BE49-F238E27FC236}">
                    <a16:creationId xmlns:a16="http://schemas.microsoft.com/office/drawing/2014/main" id="{E898AF9A-B010-49F6-8D28-EF7914B30C1E}"/>
                  </a:ext>
                </a:extLst>
              </p:cNvPr>
              <p:cNvSpPr/>
              <p:nvPr userDrawn="1"/>
            </p:nvSpPr>
            <p:spPr>
              <a:xfrm>
                <a:off x="6888875" y="5654998"/>
                <a:ext cx="114680" cy="18981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5" name="Ellipse 544">
                <a:extLst>
                  <a:ext uri="{FF2B5EF4-FFF2-40B4-BE49-F238E27FC236}">
                    <a16:creationId xmlns:a16="http://schemas.microsoft.com/office/drawing/2014/main" id="{A802A087-DAF1-4DF7-9264-2D37AB4973E3}"/>
                  </a:ext>
                </a:extLst>
              </p:cNvPr>
              <p:cNvSpPr/>
              <p:nvPr userDrawn="1"/>
            </p:nvSpPr>
            <p:spPr>
              <a:xfrm>
                <a:off x="6518242" y="5354895"/>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6" name="Ellipse 545">
                <a:extLst>
                  <a:ext uri="{FF2B5EF4-FFF2-40B4-BE49-F238E27FC236}">
                    <a16:creationId xmlns:a16="http://schemas.microsoft.com/office/drawing/2014/main" id="{37DEBFFC-1705-4305-A83C-0C4223E40B80}"/>
                  </a:ext>
                </a:extLst>
              </p:cNvPr>
              <p:cNvSpPr/>
              <p:nvPr userDrawn="1"/>
            </p:nvSpPr>
            <p:spPr>
              <a:xfrm>
                <a:off x="6771860" y="5105724"/>
                <a:ext cx="442065"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7" name="Ellipse 546">
                <a:extLst>
                  <a:ext uri="{FF2B5EF4-FFF2-40B4-BE49-F238E27FC236}">
                    <a16:creationId xmlns:a16="http://schemas.microsoft.com/office/drawing/2014/main" id="{214F247A-917A-4ADF-92E1-B15DB347252F}"/>
                  </a:ext>
                </a:extLst>
              </p:cNvPr>
              <p:cNvSpPr/>
              <p:nvPr userDrawn="1"/>
            </p:nvSpPr>
            <p:spPr>
              <a:xfrm>
                <a:off x="6443096" y="5189078"/>
                <a:ext cx="565580"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48" name="Ellipse 547">
                <a:extLst>
                  <a:ext uri="{FF2B5EF4-FFF2-40B4-BE49-F238E27FC236}">
                    <a16:creationId xmlns:a16="http://schemas.microsoft.com/office/drawing/2014/main" id="{8A70A2AB-9975-40CE-9DAA-8605F6A077CD}"/>
                  </a:ext>
                </a:extLst>
              </p:cNvPr>
              <p:cNvSpPr/>
              <p:nvPr userDrawn="1"/>
            </p:nvSpPr>
            <p:spPr>
              <a:xfrm>
                <a:off x="6949452" y="5235773"/>
                <a:ext cx="409739" cy="312704"/>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543" name="Ellipse 542">
              <a:extLst>
                <a:ext uri="{FF2B5EF4-FFF2-40B4-BE49-F238E27FC236}">
                  <a16:creationId xmlns:a16="http://schemas.microsoft.com/office/drawing/2014/main" id="{08F77261-16CD-4A76-AB6F-21D4A0775C46}"/>
                </a:ext>
              </a:extLst>
            </p:cNvPr>
            <p:cNvSpPr/>
            <p:nvPr userDrawn="1"/>
          </p:nvSpPr>
          <p:spPr>
            <a:xfrm>
              <a:off x="6181379" y="5392116"/>
              <a:ext cx="442065" cy="390011"/>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437" name="Rektangel 436">
            <a:extLst>
              <a:ext uri="{FF2B5EF4-FFF2-40B4-BE49-F238E27FC236}">
                <a16:creationId xmlns:a16="http://schemas.microsoft.com/office/drawing/2014/main" id="{13325374-C58B-4D1E-A038-D0A9429AF6DE}"/>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438" name="Pladsholder til tekst 5">
            <a:extLst>
              <a:ext uri="{FF2B5EF4-FFF2-40B4-BE49-F238E27FC236}">
                <a16:creationId xmlns:a16="http://schemas.microsoft.com/office/drawing/2014/main" id="{0EF864C6-C6EA-4973-A318-E9F8DE72ED76}"/>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Tree>
    <p:extLst>
      <p:ext uri="{BB962C8B-B14F-4D97-AF65-F5344CB8AC3E}">
        <p14:creationId xmlns:p14="http://schemas.microsoft.com/office/powerpoint/2010/main" val="537865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nmark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9" name="Billede 58">
            <a:extLst>
              <a:ext uri="{FF2B5EF4-FFF2-40B4-BE49-F238E27FC236}">
                <a16:creationId xmlns:a16="http://schemas.microsoft.com/office/drawing/2014/main" id="{9907A31F-84CB-46B9-A51F-B9A9B7A14AD2}"/>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6813809" y="1683337"/>
            <a:ext cx="3517722" cy="4284000"/>
          </a:xfrm>
          <a:prstGeom prst="rect">
            <a:avLst/>
          </a:prstGeom>
          <a:noFill/>
        </p:spPr>
      </p:pic>
      <p:pic>
        <p:nvPicPr>
          <p:cNvPr id="66" name="Billede 65">
            <a:extLst>
              <a:ext uri="{FF2B5EF4-FFF2-40B4-BE49-F238E27FC236}">
                <a16:creationId xmlns:a16="http://schemas.microsoft.com/office/drawing/2014/main" id="{135527D2-CCAE-41A4-AE7D-5CAE470570EA}"/>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a:off x="6807793" y="1661564"/>
            <a:ext cx="3517900" cy="4284663"/>
          </a:xfrm>
          <a:prstGeom prst="rect">
            <a:avLst/>
          </a:prstGeom>
        </p:spPr>
      </p:pic>
      <p:sp>
        <p:nvSpPr>
          <p:cNvPr id="65" name="Rektangel 64">
            <a:extLst>
              <a:ext uri="{FF2B5EF4-FFF2-40B4-BE49-F238E27FC236}">
                <a16:creationId xmlns:a16="http://schemas.microsoft.com/office/drawing/2014/main" id="{C4DADF23-8322-4ECE-B7C9-F264F8D4FE67}"/>
              </a:ext>
            </a:extLst>
          </p:cNvPr>
          <p:cNvSpPr/>
          <p:nvPr userDrawn="1"/>
        </p:nvSpPr>
        <p:spPr>
          <a:xfrm>
            <a:off x="9605127" y="1950812"/>
            <a:ext cx="1243975" cy="9748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 name="Pladsholder til tekst 5">
            <a:extLst>
              <a:ext uri="{FF2B5EF4-FFF2-40B4-BE49-F238E27FC236}">
                <a16:creationId xmlns:a16="http://schemas.microsoft.com/office/drawing/2014/main" id="{79A0D0BE-F722-48CC-83D2-C6BF1D28BF1A}"/>
              </a:ext>
            </a:extLst>
          </p:cNvPr>
          <p:cNvSpPr>
            <a:spLocks noGrp="1"/>
          </p:cNvSpPr>
          <p:nvPr>
            <p:ph type="body" sz="quarter" idx="12" hasCustomPrompt="1"/>
          </p:nvPr>
        </p:nvSpPr>
        <p:spPr>
          <a:xfrm>
            <a:off x="858838" y="1663700"/>
            <a:ext cx="5106988" cy="4183063"/>
          </a:xfrm>
          <a:prstGeom prst="rect">
            <a:avLst/>
          </a:prstGeom>
          <a:solidFill>
            <a:schemeClr val="accent2">
              <a:lumMod val="40000"/>
              <a:lumOff val="60000"/>
            </a:schemeClr>
          </a:solidFill>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Tree>
    <p:extLst>
      <p:ext uri="{BB962C8B-B14F-4D97-AF65-F5344CB8AC3E}">
        <p14:creationId xmlns:p14="http://schemas.microsoft.com/office/powerpoint/2010/main" val="13514501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nmark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9" name="Billede 58">
            <a:extLst>
              <a:ext uri="{FF2B5EF4-FFF2-40B4-BE49-F238E27FC236}">
                <a16:creationId xmlns:a16="http://schemas.microsoft.com/office/drawing/2014/main" id="{9907A31F-84CB-46B9-A51F-B9A9B7A14AD2}"/>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6813809" y="1683337"/>
            <a:ext cx="3517722" cy="4284000"/>
          </a:xfrm>
          <a:prstGeom prst="rect">
            <a:avLst/>
          </a:prstGeom>
          <a:noFill/>
        </p:spPr>
      </p:pic>
      <p:pic>
        <p:nvPicPr>
          <p:cNvPr id="66" name="Billede 65">
            <a:extLst>
              <a:ext uri="{FF2B5EF4-FFF2-40B4-BE49-F238E27FC236}">
                <a16:creationId xmlns:a16="http://schemas.microsoft.com/office/drawing/2014/main" id="{135527D2-CCAE-41A4-AE7D-5CAE470570EA}"/>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a:off x="6807793" y="1661564"/>
            <a:ext cx="3517900" cy="4284663"/>
          </a:xfrm>
          <a:prstGeom prst="rect">
            <a:avLst/>
          </a:prstGeom>
        </p:spPr>
      </p:pic>
      <p:sp>
        <p:nvSpPr>
          <p:cNvPr id="65" name="Rektangel 64">
            <a:extLst>
              <a:ext uri="{FF2B5EF4-FFF2-40B4-BE49-F238E27FC236}">
                <a16:creationId xmlns:a16="http://schemas.microsoft.com/office/drawing/2014/main" id="{C4DADF23-8322-4ECE-B7C9-F264F8D4FE67}"/>
              </a:ext>
            </a:extLst>
          </p:cNvPr>
          <p:cNvSpPr/>
          <p:nvPr userDrawn="1"/>
        </p:nvSpPr>
        <p:spPr>
          <a:xfrm>
            <a:off x="9605127" y="1950812"/>
            <a:ext cx="1243975" cy="97486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13" name="Rektangel 12">
            <a:extLst>
              <a:ext uri="{FF2B5EF4-FFF2-40B4-BE49-F238E27FC236}">
                <a16:creationId xmlns:a16="http://schemas.microsoft.com/office/drawing/2014/main" id="{7262035C-AEE4-4EA1-B99D-63BE40C1CA1C}"/>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14" name="Pladsholder til tekst 5">
            <a:extLst>
              <a:ext uri="{FF2B5EF4-FFF2-40B4-BE49-F238E27FC236}">
                <a16:creationId xmlns:a16="http://schemas.microsoft.com/office/drawing/2014/main" id="{5CB96E51-8059-42A4-9DDC-61FA9C89C328}"/>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Tree>
    <p:extLst>
      <p:ext uri="{BB962C8B-B14F-4D97-AF65-F5344CB8AC3E}">
        <p14:creationId xmlns:p14="http://schemas.microsoft.com/office/powerpoint/2010/main" val="13042593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teration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grpSp>
        <p:nvGrpSpPr>
          <p:cNvPr id="8" name="Gruppe 7">
            <a:extLst>
              <a:ext uri="{FF2B5EF4-FFF2-40B4-BE49-F238E27FC236}">
                <a16:creationId xmlns:a16="http://schemas.microsoft.com/office/drawing/2014/main" id="{A71703CE-220D-420A-A945-8170027FFB47}"/>
              </a:ext>
            </a:extLst>
          </p:cNvPr>
          <p:cNvGrpSpPr/>
          <p:nvPr userDrawn="1"/>
        </p:nvGrpSpPr>
        <p:grpSpPr>
          <a:xfrm>
            <a:off x="5963770" y="1798498"/>
            <a:ext cx="5502413" cy="4107753"/>
            <a:chOff x="2910710" y="1881188"/>
            <a:chExt cx="5502413" cy="4107753"/>
          </a:xfrm>
        </p:grpSpPr>
        <p:sp>
          <p:nvSpPr>
            <p:cNvPr id="9" name="Ellipse 8">
              <a:extLst>
                <a:ext uri="{FF2B5EF4-FFF2-40B4-BE49-F238E27FC236}">
                  <a16:creationId xmlns:a16="http://schemas.microsoft.com/office/drawing/2014/main" id="{7700D184-8DD0-495F-8796-A874067F02A4}"/>
                </a:ext>
              </a:extLst>
            </p:cNvPr>
            <p:cNvSpPr>
              <a:spLocks noChangeAspect="1"/>
            </p:cNvSpPr>
            <p:nvPr/>
          </p:nvSpPr>
          <p:spPr>
            <a:xfrm>
              <a:off x="5234934" y="3499752"/>
              <a:ext cx="828000" cy="828000"/>
            </a:xfrm>
            <a:prstGeom prst="ellipse">
              <a:avLst/>
            </a:prstGeom>
            <a:solidFill>
              <a:schemeClr val="accent4">
                <a:lumMod val="75000"/>
              </a:scheme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Cirkel: udhulet 9">
              <a:extLst>
                <a:ext uri="{FF2B5EF4-FFF2-40B4-BE49-F238E27FC236}">
                  <a16:creationId xmlns:a16="http://schemas.microsoft.com/office/drawing/2014/main" id="{72E6DFFF-6CFE-495E-9FDC-32A828A68B3F}"/>
                </a:ext>
              </a:extLst>
            </p:cNvPr>
            <p:cNvSpPr>
              <a:spLocks noChangeAspect="1"/>
            </p:cNvSpPr>
            <p:nvPr/>
          </p:nvSpPr>
          <p:spPr>
            <a:xfrm>
              <a:off x="3823326" y="2299839"/>
              <a:ext cx="3689102" cy="3689102"/>
            </a:xfrm>
            <a:prstGeom prst="donut">
              <a:avLst>
                <a:gd name="adj" fmla="val 17723"/>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1" name="Cirkel: udhulet 10">
              <a:extLst>
                <a:ext uri="{FF2B5EF4-FFF2-40B4-BE49-F238E27FC236}">
                  <a16:creationId xmlns:a16="http://schemas.microsoft.com/office/drawing/2014/main" id="{7F08A1F3-440C-4CE0-AF57-F5EA96FA95D7}"/>
                </a:ext>
              </a:extLst>
            </p:cNvPr>
            <p:cNvSpPr>
              <a:spLocks noChangeAspect="1"/>
            </p:cNvSpPr>
            <p:nvPr/>
          </p:nvSpPr>
          <p:spPr>
            <a:xfrm>
              <a:off x="3767213" y="2195177"/>
              <a:ext cx="3689102" cy="3689102"/>
            </a:xfrm>
            <a:prstGeom prst="donut">
              <a:avLst>
                <a:gd name="adj" fmla="val 1772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3" name="Cirkel: udhulet 12">
              <a:extLst>
                <a:ext uri="{FF2B5EF4-FFF2-40B4-BE49-F238E27FC236}">
                  <a16:creationId xmlns:a16="http://schemas.microsoft.com/office/drawing/2014/main" id="{AA25638D-59AB-4A3A-843E-1E9E971657D7}"/>
                </a:ext>
              </a:extLst>
            </p:cNvPr>
            <p:cNvSpPr>
              <a:spLocks noChangeAspect="1"/>
            </p:cNvSpPr>
            <p:nvPr/>
          </p:nvSpPr>
          <p:spPr>
            <a:xfrm>
              <a:off x="3711101" y="2090514"/>
              <a:ext cx="3689102" cy="3689102"/>
            </a:xfrm>
            <a:prstGeom prst="donut">
              <a:avLst>
                <a:gd name="adj" fmla="val 1772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4" name="Cirkel: udhulet 13">
              <a:extLst>
                <a:ext uri="{FF2B5EF4-FFF2-40B4-BE49-F238E27FC236}">
                  <a16:creationId xmlns:a16="http://schemas.microsoft.com/office/drawing/2014/main" id="{826E6A6F-15D2-4F59-835E-76C063C727D4}"/>
                </a:ext>
              </a:extLst>
            </p:cNvPr>
            <p:cNvSpPr>
              <a:spLocks noChangeAspect="1"/>
            </p:cNvSpPr>
            <p:nvPr/>
          </p:nvSpPr>
          <p:spPr>
            <a:xfrm>
              <a:off x="3654989" y="1985851"/>
              <a:ext cx="3689102" cy="3689102"/>
            </a:xfrm>
            <a:prstGeom prst="donut">
              <a:avLst>
                <a:gd name="adj" fmla="val 17723"/>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5" name="Cirkel: udhulet 14">
              <a:extLst>
                <a:ext uri="{FF2B5EF4-FFF2-40B4-BE49-F238E27FC236}">
                  <a16:creationId xmlns:a16="http://schemas.microsoft.com/office/drawing/2014/main" id="{1E9542CE-83BB-4EF0-BF5D-034717DB789B}"/>
                </a:ext>
              </a:extLst>
            </p:cNvPr>
            <p:cNvSpPr>
              <a:spLocks noChangeAspect="1"/>
            </p:cNvSpPr>
            <p:nvPr/>
          </p:nvSpPr>
          <p:spPr>
            <a:xfrm>
              <a:off x="3598877" y="1881188"/>
              <a:ext cx="3689102" cy="3689102"/>
            </a:xfrm>
            <a:prstGeom prst="donut">
              <a:avLst>
                <a:gd name="adj" fmla="val 17723"/>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grpSp>
          <p:nvGrpSpPr>
            <p:cNvPr id="16" name="Gruppe 15">
              <a:extLst>
                <a:ext uri="{FF2B5EF4-FFF2-40B4-BE49-F238E27FC236}">
                  <a16:creationId xmlns:a16="http://schemas.microsoft.com/office/drawing/2014/main" id="{CA0A60DA-DEEB-48CF-BC80-E249053B2B1D}"/>
                </a:ext>
              </a:extLst>
            </p:cNvPr>
            <p:cNvGrpSpPr/>
            <p:nvPr/>
          </p:nvGrpSpPr>
          <p:grpSpPr>
            <a:xfrm>
              <a:off x="5231652" y="3467856"/>
              <a:ext cx="648000" cy="648000"/>
              <a:chOff x="8599090" y="3356383"/>
              <a:chExt cx="648000" cy="648000"/>
            </a:xfrm>
          </p:grpSpPr>
          <p:sp>
            <p:nvSpPr>
              <p:cNvPr id="20" name="Ellipse 19">
                <a:extLst>
                  <a:ext uri="{FF2B5EF4-FFF2-40B4-BE49-F238E27FC236}">
                    <a16:creationId xmlns:a16="http://schemas.microsoft.com/office/drawing/2014/main" id="{12BFDEBC-DEDC-4314-8F3E-6F95EF38A270}"/>
                  </a:ext>
                </a:extLst>
              </p:cNvPr>
              <p:cNvSpPr>
                <a:spLocks noChangeAspect="1"/>
              </p:cNvSpPr>
              <p:nvPr/>
            </p:nvSpPr>
            <p:spPr>
              <a:xfrm>
                <a:off x="8599090" y="3356383"/>
                <a:ext cx="648000" cy="648000"/>
              </a:xfrm>
              <a:prstGeom prst="ellipse">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1" name="Ellipse 20">
                <a:extLst>
                  <a:ext uri="{FF2B5EF4-FFF2-40B4-BE49-F238E27FC236}">
                    <a16:creationId xmlns:a16="http://schemas.microsoft.com/office/drawing/2014/main" id="{6C50A5EB-FEFB-4818-AB11-21512DFBD890}"/>
                  </a:ext>
                </a:extLst>
              </p:cNvPr>
              <p:cNvSpPr>
                <a:spLocks noChangeAspect="1"/>
              </p:cNvSpPr>
              <p:nvPr/>
            </p:nvSpPr>
            <p:spPr>
              <a:xfrm>
                <a:off x="8635090" y="3392383"/>
                <a:ext cx="576000" cy="57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2" name="Grafik 21" descr="Tandhjul">
                <a:extLst>
                  <a:ext uri="{FF2B5EF4-FFF2-40B4-BE49-F238E27FC236}">
                    <a16:creationId xmlns:a16="http://schemas.microsoft.com/office/drawing/2014/main" id="{1423BE69-6EC6-4554-B596-4DA4466AB0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0500" y="3407793"/>
                <a:ext cx="545181" cy="545181"/>
              </a:xfrm>
              <a:prstGeom prst="rect">
                <a:avLst/>
              </a:prstGeom>
            </p:spPr>
          </p:pic>
        </p:grpSp>
        <p:sp>
          <p:nvSpPr>
            <p:cNvPr id="17" name="Rektangel 16">
              <a:extLst>
                <a:ext uri="{FF2B5EF4-FFF2-40B4-BE49-F238E27FC236}">
                  <a16:creationId xmlns:a16="http://schemas.microsoft.com/office/drawing/2014/main" id="{B948C699-0C1F-4201-82E3-A4F0B823F761}"/>
                </a:ext>
              </a:extLst>
            </p:cNvPr>
            <p:cNvSpPr/>
            <p:nvPr/>
          </p:nvSpPr>
          <p:spPr>
            <a:xfrm>
              <a:off x="2910710" y="1881188"/>
              <a:ext cx="2629030" cy="658800"/>
            </a:xfrm>
            <a:prstGeom prst="rect">
              <a:avLst/>
            </a:prstGeom>
            <a:gradFill>
              <a:gsLst>
                <a:gs pos="100000">
                  <a:schemeClr val="accent4">
                    <a:lumMod val="40000"/>
                    <a:lumOff val="60000"/>
                  </a:schemeClr>
                </a:gs>
                <a:gs pos="60000">
                  <a:schemeClr val="accent4">
                    <a:lumMod val="20000"/>
                    <a:lumOff val="80000"/>
                  </a:schemeClr>
                </a:gs>
                <a:gs pos="100000">
                  <a:schemeClr val="accent4">
                    <a:lumMod val="40000"/>
                    <a:lumOff val="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ktangel 17">
              <a:extLst>
                <a:ext uri="{FF2B5EF4-FFF2-40B4-BE49-F238E27FC236}">
                  <a16:creationId xmlns:a16="http://schemas.microsoft.com/office/drawing/2014/main" id="{434A5811-8A6C-4351-A585-82EC4BA5BE2B}"/>
                </a:ext>
              </a:extLst>
            </p:cNvPr>
            <p:cNvSpPr/>
            <p:nvPr/>
          </p:nvSpPr>
          <p:spPr>
            <a:xfrm>
              <a:off x="5552148" y="4911247"/>
              <a:ext cx="2135817" cy="6588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 name="Ligebenet trekant 18">
              <a:extLst>
                <a:ext uri="{FF2B5EF4-FFF2-40B4-BE49-F238E27FC236}">
                  <a16:creationId xmlns:a16="http://schemas.microsoft.com/office/drawing/2014/main" id="{4C6CD71B-8122-4EAE-8A9D-BF45723DA382}"/>
                </a:ext>
              </a:extLst>
            </p:cNvPr>
            <p:cNvSpPr/>
            <p:nvPr/>
          </p:nvSpPr>
          <p:spPr>
            <a:xfrm rot="5400000">
              <a:off x="7500607" y="4855068"/>
              <a:ext cx="1063778" cy="761254"/>
            </a:xfrm>
            <a:prstGeom prst="triangle">
              <a:avLst/>
            </a:prstGeom>
            <a:solidFill>
              <a:srgbClr val="D9E5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3" name="Pladsholder til tekst 2">
            <a:extLst>
              <a:ext uri="{FF2B5EF4-FFF2-40B4-BE49-F238E27FC236}">
                <a16:creationId xmlns:a16="http://schemas.microsoft.com/office/drawing/2014/main" id="{9B301078-50B8-4A95-9ED9-8681C562ED7F}"/>
              </a:ext>
            </a:extLst>
          </p:cNvPr>
          <p:cNvSpPr>
            <a:spLocks noGrp="1"/>
          </p:cNvSpPr>
          <p:nvPr>
            <p:ph type="body" sz="quarter" idx="12" hasCustomPrompt="1"/>
          </p:nvPr>
        </p:nvSpPr>
        <p:spPr>
          <a:xfrm>
            <a:off x="858715" y="1663582"/>
            <a:ext cx="5106988" cy="4183063"/>
          </a:xfrm>
          <a:prstGeom prst="rect">
            <a:avLst/>
          </a:prstGeom>
          <a:solidFill>
            <a:schemeClr val="accent2">
              <a:lumMod val="40000"/>
              <a:lumOff val="60000"/>
            </a:schemeClr>
          </a:solidFill>
        </p:spPr>
        <p:txBody>
          <a:bodyPr anchor="ctr" anchorCtr="0"/>
          <a:lstStyle>
            <a:lvl1pPr marL="0" indent="0" algn="ctr">
              <a:buNone/>
              <a:defRPr sz="1800">
                <a:solidFill>
                  <a:schemeClr val="accent4"/>
                </a:solidFill>
              </a:defRPr>
            </a:lvl1pPr>
            <a:lvl2pPr marL="457200" indent="0">
              <a:buNone/>
              <a:defRPr/>
            </a:lvl2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Tree>
    <p:extLst>
      <p:ext uri="{BB962C8B-B14F-4D97-AF65-F5344CB8AC3E}">
        <p14:creationId xmlns:p14="http://schemas.microsoft.com/office/powerpoint/2010/main" val="3904878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teration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9" name="Ellipse 8">
            <a:extLst>
              <a:ext uri="{FF2B5EF4-FFF2-40B4-BE49-F238E27FC236}">
                <a16:creationId xmlns:a16="http://schemas.microsoft.com/office/drawing/2014/main" id="{7700D184-8DD0-495F-8796-A874067F02A4}"/>
              </a:ext>
            </a:extLst>
          </p:cNvPr>
          <p:cNvSpPr>
            <a:spLocks noChangeAspect="1"/>
          </p:cNvSpPr>
          <p:nvPr/>
        </p:nvSpPr>
        <p:spPr>
          <a:xfrm>
            <a:off x="8287994" y="3417062"/>
            <a:ext cx="828000" cy="828000"/>
          </a:xfrm>
          <a:prstGeom prst="ellipse">
            <a:avLst/>
          </a:prstGeom>
          <a:solidFill>
            <a:schemeClr val="accent4">
              <a:lumMod val="75000"/>
            </a:scheme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Cirkel: udhulet 9">
            <a:extLst>
              <a:ext uri="{FF2B5EF4-FFF2-40B4-BE49-F238E27FC236}">
                <a16:creationId xmlns:a16="http://schemas.microsoft.com/office/drawing/2014/main" id="{72E6DFFF-6CFE-495E-9FDC-32A828A68B3F}"/>
              </a:ext>
            </a:extLst>
          </p:cNvPr>
          <p:cNvSpPr>
            <a:spLocks noChangeAspect="1"/>
          </p:cNvSpPr>
          <p:nvPr userDrawn="1"/>
        </p:nvSpPr>
        <p:spPr>
          <a:xfrm>
            <a:off x="6876386" y="2217149"/>
            <a:ext cx="3689102" cy="3689102"/>
          </a:xfrm>
          <a:prstGeom prst="donut">
            <a:avLst>
              <a:gd name="adj" fmla="val 17723"/>
            </a:avLst>
          </a:prstGeom>
          <a:solidFill>
            <a:schemeClr val="accent4">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1" name="Cirkel: udhulet 10">
            <a:extLst>
              <a:ext uri="{FF2B5EF4-FFF2-40B4-BE49-F238E27FC236}">
                <a16:creationId xmlns:a16="http://schemas.microsoft.com/office/drawing/2014/main" id="{7F08A1F3-440C-4CE0-AF57-F5EA96FA95D7}"/>
              </a:ext>
            </a:extLst>
          </p:cNvPr>
          <p:cNvSpPr>
            <a:spLocks noChangeAspect="1"/>
          </p:cNvSpPr>
          <p:nvPr/>
        </p:nvSpPr>
        <p:spPr>
          <a:xfrm>
            <a:off x="6820273" y="2112487"/>
            <a:ext cx="3689102" cy="3689102"/>
          </a:xfrm>
          <a:prstGeom prst="donut">
            <a:avLst>
              <a:gd name="adj" fmla="val 17723"/>
            </a:avLst>
          </a:prstGeom>
          <a:solidFill>
            <a:srgbClr val="334B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3" name="Cirkel: udhulet 12">
            <a:extLst>
              <a:ext uri="{FF2B5EF4-FFF2-40B4-BE49-F238E27FC236}">
                <a16:creationId xmlns:a16="http://schemas.microsoft.com/office/drawing/2014/main" id="{AA25638D-59AB-4A3A-843E-1E9E971657D7}"/>
              </a:ext>
            </a:extLst>
          </p:cNvPr>
          <p:cNvSpPr>
            <a:spLocks noChangeAspect="1"/>
          </p:cNvSpPr>
          <p:nvPr/>
        </p:nvSpPr>
        <p:spPr>
          <a:xfrm>
            <a:off x="6764161" y="2007824"/>
            <a:ext cx="3689102" cy="3689102"/>
          </a:xfrm>
          <a:prstGeom prst="donut">
            <a:avLst>
              <a:gd name="adj" fmla="val 1772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4" name="Cirkel: udhulet 13">
            <a:extLst>
              <a:ext uri="{FF2B5EF4-FFF2-40B4-BE49-F238E27FC236}">
                <a16:creationId xmlns:a16="http://schemas.microsoft.com/office/drawing/2014/main" id="{826E6A6F-15D2-4F59-835E-76C063C727D4}"/>
              </a:ext>
            </a:extLst>
          </p:cNvPr>
          <p:cNvSpPr>
            <a:spLocks noChangeAspect="1"/>
          </p:cNvSpPr>
          <p:nvPr/>
        </p:nvSpPr>
        <p:spPr>
          <a:xfrm>
            <a:off x="6708049" y="1903161"/>
            <a:ext cx="3689102" cy="3689102"/>
          </a:xfrm>
          <a:prstGeom prst="donut">
            <a:avLst>
              <a:gd name="adj" fmla="val 1772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15" name="Cirkel: udhulet 14">
            <a:extLst>
              <a:ext uri="{FF2B5EF4-FFF2-40B4-BE49-F238E27FC236}">
                <a16:creationId xmlns:a16="http://schemas.microsoft.com/office/drawing/2014/main" id="{1E9542CE-83BB-4EF0-BF5D-034717DB789B}"/>
              </a:ext>
            </a:extLst>
          </p:cNvPr>
          <p:cNvSpPr>
            <a:spLocks noChangeAspect="1"/>
          </p:cNvSpPr>
          <p:nvPr/>
        </p:nvSpPr>
        <p:spPr>
          <a:xfrm>
            <a:off x="6651937" y="1798498"/>
            <a:ext cx="3689102" cy="3689102"/>
          </a:xfrm>
          <a:prstGeom prst="donut">
            <a:avLst>
              <a:gd name="adj" fmla="val 17723"/>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grpSp>
        <p:nvGrpSpPr>
          <p:cNvPr id="16" name="Gruppe 15">
            <a:extLst>
              <a:ext uri="{FF2B5EF4-FFF2-40B4-BE49-F238E27FC236}">
                <a16:creationId xmlns:a16="http://schemas.microsoft.com/office/drawing/2014/main" id="{CA0A60DA-DEEB-48CF-BC80-E249053B2B1D}"/>
              </a:ext>
            </a:extLst>
          </p:cNvPr>
          <p:cNvGrpSpPr/>
          <p:nvPr/>
        </p:nvGrpSpPr>
        <p:grpSpPr>
          <a:xfrm>
            <a:off x="8284712" y="3385166"/>
            <a:ext cx="648000" cy="648000"/>
            <a:chOff x="8599090" y="3356383"/>
            <a:chExt cx="648000" cy="648000"/>
          </a:xfrm>
        </p:grpSpPr>
        <p:sp>
          <p:nvSpPr>
            <p:cNvPr id="20" name="Ellipse 19">
              <a:extLst>
                <a:ext uri="{FF2B5EF4-FFF2-40B4-BE49-F238E27FC236}">
                  <a16:creationId xmlns:a16="http://schemas.microsoft.com/office/drawing/2014/main" id="{12BFDEBC-DEDC-4314-8F3E-6F95EF38A270}"/>
                </a:ext>
              </a:extLst>
            </p:cNvPr>
            <p:cNvSpPr>
              <a:spLocks noChangeAspect="1"/>
            </p:cNvSpPr>
            <p:nvPr/>
          </p:nvSpPr>
          <p:spPr>
            <a:xfrm>
              <a:off x="8599090" y="3356383"/>
              <a:ext cx="648000" cy="648000"/>
            </a:xfrm>
            <a:prstGeom prst="ellipse">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1" name="Ellipse 20">
              <a:extLst>
                <a:ext uri="{FF2B5EF4-FFF2-40B4-BE49-F238E27FC236}">
                  <a16:creationId xmlns:a16="http://schemas.microsoft.com/office/drawing/2014/main" id="{6C50A5EB-FEFB-4818-AB11-21512DFBD890}"/>
                </a:ext>
              </a:extLst>
            </p:cNvPr>
            <p:cNvSpPr>
              <a:spLocks noChangeAspect="1"/>
            </p:cNvSpPr>
            <p:nvPr/>
          </p:nvSpPr>
          <p:spPr>
            <a:xfrm>
              <a:off x="8635090" y="3392383"/>
              <a:ext cx="576000" cy="57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2" name="Grafik 21" descr="Tandhjul">
              <a:extLst>
                <a:ext uri="{FF2B5EF4-FFF2-40B4-BE49-F238E27FC236}">
                  <a16:creationId xmlns:a16="http://schemas.microsoft.com/office/drawing/2014/main" id="{1423BE69-6EC6-4554-B596-4DA4466AB0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50500" y="3407793"/>
              <a:ext cx="545181" cy="545181"/>
            </a:xfrm>
            <a:prstGeom prst="rect">
              <a:avLst/>
            </a:prstGeom>
          </p:spPr>
        </p:pic>
      </p:grpSp>
      <p:sp>
        <p:nvSpPr>
          <p:cNvPr id="17" name="Rektangel 16">
            <a:extLst>
              <a:ext uri="{FF2B5EF4-FFF2-40B4-BE49-F238E27FC236}">
                <a16:creationId xmlns:a16="http://schemas.microsoft.com/office/drawing/2014/main" id="{B948C699-0C1F-4201-82E3-A4F0B823F761}"/>
              </a:ext>
            </a:extLst>
          </p:cNvPr>
          <p:cNvSpPr/>
          <p:nvPr/>
        </p:nvSpPr>
        <p:spPr>
          <a:xfrm>
            <a:off x="5963770" y="1798498"/>
            <a:ext cx="2629030" cy="658800"/>
          </a:xfrm>
          <a:prstGeom prst="rect">
            <a:avLst/>
          </a:prstGeom>
          <a:gradFill>
            <a:gsLst>
              <a:gs pos="100000">
                <a:schemeClr val="accent4"/>
              </a:gs>
              <a:gs pos="60000">
                <a:schemeClr val="accent4">
                  <a:lumMod val="60000"/>
                  <a:lumOff val="40000"/>
                </a:schemeClr>
              </a:gs>
              <a:gs pos="100000">
                <a:schemeClr val="accent4">
                  <a:lumMod val="40000"/>
                  <a:lumOff val="6000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Rektangel 17">
            <a:extLst>
              <a:ext uri="{FF2B5EF4-FFF2-40B4-BE49-F238E27FC236}">
                <a16:creationId xmlns:a16="http://schemas.microsoft.com/office/drawing/2014/main" id="{434A5811-8A6C-4351-A585-82EC4BA5BE2B}"/>
              </a:ext>
            </a:extLst>
          </p:cNvPr>
          <p:cNvSpPr/>
          <p:nvPr/>
        </p:nvSpPr>
        <p:spPr>
          <a:xfrm>
            <a:off x="8605208" y="4828557"/>
            <a:ext cx="2135817" cy="6588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9" name="Ligebenet trekant 18">
            <a:extLst>
              <a:ext uri="{FF2B5EF4-FFF2-40B4-BE49-F238E27FC236}">
                <a16:creationId xmlns:a16="http://schemas.microsoft.com/office/drawing/2014/main" id="{4C6CD71B-8122-4EAE-8A9D-BF45723DA382}"/>
              </a:ext>
            </a:extLst>
          </p:cNvPr>
          <p:cNvSpPr/>
          <p:nvPr/>
        </p:nvSpPr>
        <p:spPr>
          <a:xfrm rot="5400000">
            <a:off x="10553667" y="4772378"/>
            <a:ext cx="1063778" cy="761254"/>
          </a:xfrm>
          <a:prstGeom prs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D9B0696E-50D3-4D72-8E03-B42F14265902}"/>
              </a:ext>
            </a:extLst>
          </p:cNvPr>
          <p:cNvSpPr>
            <a:spLocks noGrp="1"/>
          </p:cNvSpPr>
          <p:nvPr userDrawn="1">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Tree>
    <p:extLst>
      <p:ext uri="{BB962C8B-B14F-4D97-AF65-F5344CB8AC3E}">
        <p14:creationId xmlns:p14="http://schemas.microsoft.com/office/powerpoint/2010/main" val="4224948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Årshjul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grpSp>
        <p:nvGrpSpPr>
          <p:cNvPr id="23" name="Gruppe 22">
            <a:extLst>
              <a:ext uri="{FF2B5EF4-FFF2-40B4-BE49-F238E27FC236}">
                <a16:creationId xmlns:a16="http://schemas.microsoft.com/office/drawing/2014/main" id="{27A1B2FD-F7D7-454E-AE0D-A59D178EC037}"/>
              </a:ext>
            </a:extLst>
          </p:cNvPr>
          <p:cNvGrpSpPr>
            <a:grpSpLocks noChangeAspect="1"/>
          </p:cNvGrpSpPr>
          <p:nvPr userDrawn="1"/>
        </p:nvGrpSpPr>
        <p:grpSpPr>
          <a:xfrm>
            <a:off x="6469060" y="1557336"/>
            <a:ext cx="4549229" cy="4535489"/>
            <a:chOff x="4084898" y="2084328"/>
            <a:chExt cx="4067967" cy="4055682"/>
          </a:xfrm>
        </p:grpSpPr>
        <p:grpSp>
          <p:nvGrpSpPr>
            <p:cNvPr id="24" name="Gruppe 23">
              <a:extLst>
                <a:ext uri="{FF2B5EF4-FFF2-40B4-BE49-F238E27FC236}">
                  <a16:creationId xmlns:a16="http://schemas.microsoft.com/office/drawing/2014/main" id="{810D3E80-1DCA-4224-83F2-FD5A03563DC4}"/>
                </a:ext>
              </a:extLst>
            </p:cNvPr>
            <p:cNvGrpSpPr/>
            <p:nvPr/>
          </p:nvGrpSpPr>
          <p:grpSpPr>
            <a:xfrm>
              <a:off x="4084898" y="2084328"/>
              <a:ext cx="4067967" cy="4055682"/>
              <a:chOff x="3737131" y="2085661"/>
              <a:chExt cx="4067967" cy="4055682"/>
            </a:xfrm>
          </p:grpSpPr>
          <p:grpSp>
            <p:nvGrpSpPr>
              <p:cNvPr id="37" name="Gruppe 36">
                <a:extLst>
                  <a:ext uri="{FF2B5EF4-FFF2-40B4-BE49-F238E27FC236}">
                    <a16:creationId xmlns:a16="http://schemas.microsoft.com/office/drawing/2014/main" id="{EC80E36A-569E-42D4-9F6B-24B68DCCCEA4}"/>
                  </a:ext>
                </a:extLst>
              </p:cNvPr>
              <p:cNvGrpSpPr>
                <a:grpSpLocks noChangeAspect="1"/>
              </p:cNvGrpSpPr>
              <p:nvPr/>
            </p:nvGrpSpPr>
            <p:grpSpPr>
              <a:xfrm>
                <a:off x="3743670" y="2085661"/>
                <a:ext cx="4032000" cy="4032000"/>
                <a:chOff x="3912698" y="2061978"/>
                <a:chExt cx="4068000" cy="4068000"/>
              </a:xfrm>
            </p:grpSpPr>
            <p:grpSp>
              <p:nvGrpSpPr>
                <p:cNvPr id="43" name="Gruppe 42">
                  <a:extLst>
                    <a:ext uri="{FF2B5EF4-FFF2-40B4-BE49-F238E27FC236}">
                      <a16:creationId xmlns:a16="http://schemas.microsoft.com/office/drawing/2014/main" id="{296D837A-AEF7-4FC6-9EF5-11C5D5B25930}"/>
                    </a:ext>
                  </a:extLst>
                </p:cNvPr>
                <p:cNvGrpSpPr/>
                <p:nvPr/>
              </p:nvGrpSpPr>
              <p:grpSpPr>
                <a:xfrm>
                  <a:off x="4011536" y="2168906"/>
                  <a:ext cx="3870324" cy="3855092"/>
                  <a:chOff x="3445118" y="2199702"/>
                  <a:chExt cx="3870324" cy="3855092"/>
                </a:xfrm>
              </p:grpSpPr>
              <p:sp>
                <p:nvSpPr>
                  <p:cNvPr id="45" name="Ligebenet trapez 44">
                    <a:extLst>
                      <a:ext uri="{FF2B5EF4-FFF2-40B4-BE49-F238E27FC236}">
                        <a16:creationId xmlns:a16="http://schemas.microsoft.com/office/drawing/2014/main" id="{B90D93B2-DD0F-4B57-AE8B-5E321A011687}"/>
                      </a:ext>
                    </a:extLst>
                  </p:cNvPr>
                  <p:cNvSpPr>
                    <a:spLocks noChangeAspect="1"/>
                  </p:cNvSpPr>
                  <p:nvPr/>
                </p:nvSpPr>
                <p:spPr>
                  <a:xfrm rot="11700000" flipV="1">
                    <a:off x="4597224" y="4078849"/>
                    <a:ext cx="1056711" cy="1975945"/>
                  </a:xfrm>
                  <a:prstGeom prst="trapezoid">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46" name="Gruppe 45">
                    <a:extLst>
                      <a:ext uri="{FF2B5EF4-FFF2-40B4-BE49-F238E27FC236}">
                        <a16:creationId xmlns:a16="http://schemas.microsoft.com/office/drawing/2014/main" id="{BA6F45B5-4623-4505-BD1D-C6BE0F6ECA17}"/>
                      </a:ext>
                    </a:extLst>
                  </p:cNvPr>
                  <p:cNvGrpSpPr/>
                  <p:nvPr/>
                </p:nvGrpSpPr>
                <p:grpSpPr>
                  <a:xfrm>
                    <a:off x="3445118" y="2199702"/>
                    <a:ext cx="3870324" cy="3590961"/>
                    <a:chOff x="3445118" y="2199702"/>
                    <a:chExt cx="3870324" cy="3590961"/>
                  </a:xfrm>
                </p:grpSpPr>
                <p:sp>
                  <p:nvSpPr>
                    <p:cNvPr id="48" name="Ligebenet trapez 47">
                      <a:extLst>
                        <a:ext uri="{FF2B5EF4-FFF2-40B4-BE49-F238E27FC236}">
                          <a16:creationId xmlns:a16="http://schemas.microsoft.com/office/drawing/2014/main" id="{8C93FC00-366D-4B80-BF3F-0060DB7CD1CE}"/>
                        </a:ext>
                      </a:extLst>
                    </p:cNvPr>
                    <p:cNvSpPr>
                      <a:spLocks noChangeAspect="1"/>
                    </p:cNvSpPr>
                    <p:nvPr/>
                  </p:nvSpPr>
                  <p:spPr>
                    <a:xfrm rot="6300000">
                      <a:off x="3919098" y="2888201"/>
                      <a:ext cx="1049386" cy="1975945"/>
                    </a:xfrm>
                    <a:prstGeom prst="trapezoid">
                      <a:avLst>
                        <a:gd name="adj" fmla="val 50000"/>
                      </a:avLst>
                    </a:prstGeom>
                    <a:solidFill>
                      <a:srgbClr val="664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Ligebenet trapez 48">
                      <a:extLst>
                        <a:ext uri="{FF2B5EF4-FFF2-40B4-BE49-F238E27FC236}">
                          <a16:creationId xmlns:a16="http://schemas.microsoft.com/office/drawing/2014/main" id="{A4611F4F-D094-4599-B183-B4B6B04D10A7}"/>
                        </a:ext>
                      </a:extLst>
                    </p:cNvPr>
                    <p:cNvSpPr>
                      <a:spLocks noChangeAspect="1"/>
                    </p:cNvSpPr>
                    <p:nvPr/>
                  </p:nvSpPr>
                  <p:spPr>
                    <a:xfrm rot="8100000">
                      <a:off x="4181859" y="2462885"/>
                      <a:ext cx="1049386" cy="1975945"/>
                    </a:xfrm>
                    <a:prstGeom prst="trapezoid">
                      <a:avLst>
                        <a:gd name="adj" fmla="val 50000"/>
                      </a:avLst>
                    </a:prstGeom>
                    <a:solidFill>
                      <a:srgbClr val="5E3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 name="Ligebenet trapez 49">
                      <a:extLst>
                        <a:ext uri="{FF2B5EF4-FFF2-40B4-BE49-F238E27FC236}">
                          <a16:creationId xmlns:a16="http://schemas.microsoft.com/office/drawing/2014/main" id="{368AD763-5CD5-4DED-BFEF-F1EAA893AD02}"/>
                        </a:ext>
                      </a:extLst>
                    </p:cNvPr>
                    <p:cNvSpPr>
                      <a:spLocks noChangeAspect="1"/>
                    </p:cNvSpPr>
                    <p:nvPr/>
                  </p:nvSpPr>
                  <p:spPr>
                    <a:xfrm rot="9900000">
                      <a:off x="4608048" y="2201804"/>
                      <a:ext cx="1049386" cy="1975945"/>
                    </a:xfrm>
                    <a:prstGeom prst="trapezoid">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 name="Ligebenet trapez 50">
                      <a:extLst>
                        <a:ext uri="{FF2B5EF4-FFF2-40B4-BE49-F238E27FC236}">
                          <a16:creationId xmlns:a16="http://schemas.microsoft.com/office/drawing/2014/main" id="{B88555C2-53A3-473F-A4DD-622E09BEC02F}"/>
                        </a:ext>
                      </a:extLst>
                    </p:cNvPr>
                    <p:cNvSpPr>
                      <a:spLocks noChangeAspect="1"/>
                    </p:cNvSpPr>
                    <p:nvPr/>
                  </p:nvSpPr>
                  <p:spPr>
                    <a:xfrm rot="15300000" flipH="1">
                      <a:off x="5802777" y="2886099"/>
                      <a:ext cx="1049386" cy="1975945"/>
                    </a:xfrm>
                    <a:prstGeom prst="trapezoid">
                      <a:avLst>
                        <a:gd name="adj" fmla="val 50000"/>
                      </a:avLst>
                    </a:prstGeom>
                    <a:solidFill>
                      <a:srgbClr val="CAC6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2" name="Ligebenet trapez 51">
                      <a:extLst>
                        <a:ext uri="{FF2B5EF4-FFF2-40B4-BE49-F238E27FC236}">
                          <a16:creationId xmlns:a16="http://schemas.microsoft.com/office/drawing/2014/main" id="{11111305-2299-429E-A1DE-8186147E3084}"/>
                        </a:ext>
                      </a:extLst>
                    </p:cNvPr>
                    <p:cNvSpPr>
                      <a:spLocks noChangeAspect="1"/>
                    </p:cNvSpPr>
                    <p:nvPr/>
                  </p:nvSpPr>
                  <p:spPr>
                    <a:xfrm rot="13500000" flipH="1">
                      <a:off x="5540016" y="2460783"/>
                      <a:ext cx="1049386" cy="1975945"/>
                    </a:xfrm>
                    <a:prstGeom prst="trapezoid">
                      <a:avLst>
                        <a:gd name="adj" fmla="val 50000"/>
                      </a:avLst>
                    </a:prstGeom>
                    <a:solidFill>
                      <a:srgbClr val="D4D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 name="Ligebenet trapez 52">
                      <a:extLst>
                        <a:ext uri="{FF2B5EF4-FFF2-40B4-BE49-F238E27FC236}">
                          <a16:creationId xmlns:a16="http://schemas.microsoft.com/office/drawing/2014/main" id="{1C19C01E-2AB6-4ABC-9AB9-B5F9B617BC9A}"/>
                        </a:ext>
                      </a:extLst>
                    </p:cNvPr>
                    <p:cNvSpPr>
                      <a:spLocks noChangeAspect="1"/>
                    </p:cNvSpPr>
                    <p:nvPr/>
                  </p:nvSpPr>
                  <p:spPr>
                    <a:xfrm rot="11700000" flipH="1">
                      <a:off x="5113827" y="2199702"/>
                      <a:ext cx="1049386" cy="1975945"/>
                    </a:xfrm>
                    <a:prstGeom prst="trapezoid">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4" name="Ligebenet trapez 53">
                      <a:extLst>
                        <a:ext uri="{FF2B5EF4-FFF2-40B4-BE49-F238E27FC236}">
                          <a16:creationId xmlns:a16="http://schemas.microsoft.com/office/drawing/2014/main" id="{EDA9020E-360F-4A26-8411-CA190026DDDD}"/>
                        </a:ext>
                      </a:extLst>
                    </p:cNvPr>
                    <p:cNvSpPr>
                      <a:spLocks noChangeAspect="1"/>
                    </p:cNvSpPr>
                    <p:nvPr/>
                  </p:nvSpPr>
                  <p:spPr>
                    <a:xfrm rot="15300000" flipV="1">
                      <a:off x="3908398" y="3391504"/>
                      <a:ext cx="1049386" cy="1975945"/>
                    </a:xfrm>
                    <a:prstGeom prst="trapezoid">
                      <a:avLst>
                        <a:gd name="adj" fmla="val 50000"/>
                      </a:avLst>
                    </a:prstGeom>
                    <a:solidFill>
                      <a:srgbClr val="334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5" name="Ligebenet trapez 54">
                      <a:extLst>
                        <a:ext uri="{FF2B5EF4-FFF2-40B4-BE49-F238E27FC236}">
                          <a16:creationId xmlns:a16="http://schemas.microsoft.com/office/drawing/2014/main" id="{FF38CA69-E484-4874-A0DE-F76321FA0B5C}"/>
                        </a:ext>
                      </a:extLst>
                    </p:cNvPr>
                    <p:cNvSpPr>
                      <a:spLocks noChangeAspect="1"/>
                    </p:cNvSpPr>
                    <p:nvPr/>
                  </p:nvSpPr>
                  <p:spPr>
                    <a:xfrm rot="13500000" flipV="1">
                      <a:off x="4171160" y="3816820"/>
                      <a:ext cx="1049386" cy="1975945"/>
                    </a:xfrm>
                    <a:prstGeom prst="trapezoid">
                      <a:avLst>
                        <a:gd name="adj" fmla="val 50000"/>
                      </a:avLst>
                    </a:prstGeom>
                    <a:solidFill>
                      <a:srgbClr val="374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6" name="Ligebenet trapez 55">
                      <a:extLst>
                        <a:ext uri="{FF2B5EF4-FFF2-40B4-BE49-F238E27FC236}">
                          <a16:creationId xmlns:a16="http://schemas.microsoft.com/office/drawing/2014/main" id="{DE022FD3-31A3-4B0B-88C9-CB7FA89DBC7E}"/>
                        </a:ext>
                      </a:extLst>
                    </p:cNvPr>
                    <p:cNvSpPr>
                      <a:spLocks noChangeAspect="1"/>
                    </p:cNvSpPr>
                    <p:nvPr/>
                  </p:nvSpPr>
                  <p:spPr>
                    <a:xfrm rot="6300000" flipH="1" flipV="1">
                      <a:off x="5792078" y="3389402"/>
                      <a:ext cx="1049386" cy="1975945"/>
                    </a:xfrm>
                    <a:prstGeom prst="trapezoid">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7" name="Ligebenet trapez 56">
                      <a:extLst>
                        <a:ext uri="{FF2B5EF4-FFF2-40B4-BE49-F238E27FC236}">
                          <a16:creationId xmlns:a16="http://schemas.microsoft.com/office/drawing/2014/main" id="{3158EADB-CE91-4073-9F19-1E34EC9B4181}"/>
                        </a:ext>
                      </a:extLst>
                    </p:cNvPr>
                    <p:cNvSpPr>
                      <a:spLocks noChangeAspect="1"/>
                    </p:cNvSpPr>
                    <p:nvPr/>
                  </p:nvSpPr>
                  <p:spPr>
                    <a:xfrm rot="8100000" flipH="1" flipV="1">
                      <a:off x="5529317" y="3814718"/>
                      <a:ext cx="1049386" cy="1975945"/>
                    </a:xfrm>
                    <a:prstGeom prst="trapezoid">
                      <a:avLst>
                        <a:gd name="adj" fmla="val 50000"/>
                      </a:avLst>
                    </a:prstGeom>
                    <a:solidFill>
                      <a:srgbClr val="486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47" name="Ligebenet trapez 46">
                    <a:extLst>
                      <a:ext uri="{FF2B5EF4-FFF2-40B4-BE49-F238E27FC236}">
                        <a16:creationId xmlns:a16="http://schemas.microsoft.com/office/drawing/2014/main" id="{0E058831-5B40-484C-AAF3-D76326B0175D}"/>
                      </a:ext>
                    </a:extLst>
                  </p:cNvPr>
                  <p:cNvSpPr>
                    <a:spLocks noChangeAspect="1"/>
                  </p:cNvSpPr>
                  <p:nvPr/>
                </p:nvSpPr>
                <p:spPr>
                  <a:xfrm rot="9900000" flipH="1" flipV="1">
                    <a:off x="5103128" y="4066257"/>
                    <a:ext cx="1049386" cy="1975945"/>
                  </a:xfrm>
                  <a:prstGeom prst="trapezoid">
                    <a:avLst>
                      <a:gd name="adj" fmla="val 50000"/>
                    </a:avLst>
                  </a:prstGeom>
                  <a:solidFill>
                    <a:srgbClr val="466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44" name="Blokbue 43">
                  <a:extLst>
                    <a:ext uri="{FF2B5EF4-FFF2-40B4-BE49-F238E27FC236}">
                      <a16:creationId xmlns:a16="http://schemas.microsoft.com/office/drawing/2014/main" id="{30606CF1-2BBE-4571-A89B-F5D6D3DC7A70}"/>
                    </a:ext>
                  </a:extLst>
                </p:cNvPr>
                <p:cNvSpPr>
                  <a:spLocks noChangeAspect="1"/>
                </p:cNvSpPr>
                <p:nvPr/>
              </p:nvSpPr>
              <p:spPr>
                <a:xfrm>
                  <a:off x="3912698" y="2061978"/>
                  <a:ext cx="4068000" cy="4068000"/>
                </a:xfrm>
                <a:prstGeom prst="blockArc">
                  <a:avLst>
                    <a:gd name="adj1" fmla="val 0"/>
                    <a:gd name="adj2" fmla="val 21582834"/>
                    <a:gd name="adj3" fmla="val 302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grpSp>
          <p:sp>
            <p:nvSpPr>
              <p:cNvPr id="38" name="Blokbue 37">
                <a:extLst>
                  <a:ext uri="{FF2B5EF4-FFF2-40B4-BE49-F238E27FC236}">
                    <a16:creationId xmlns:a16="http://schemas.microsoft.com/office/drawing/2014/main" id="{06CCE944-BCA0-40AC-94DE-45F1682537FE}"/>
                  </a:ext>
                </a:extLst>
              </p:cNvPr>
              <p:cNvSpPr>
                <a:spLocks noChangeAspect="1"/>
              </p:cNvSpPr>
              <p:nvPr/>
            </p:nvSpPr>
            <p:spPr>
              <a:xfrm>
                <a:off x="4139670" y="2481661"/>
                <a:ext cx="3240000" cy="3240000"/>
              </a:xfrm>
              <a:prstGeom prst="blockArc">
                <a:avLst>
                  <a:gd name="adj1" fmla="val 0"/>
                  <a:gd name="adj2" fmla="val 21591805"/>
                  <a:gd name="adj3" fmla="val 408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39" name="Rektangel 38">
                <a:extLst>
                  <a:ext uri="{FF2B5EF4-FFF2-40B4-BE49-F238E27FC236}">
                    <a16:creationId xmlns:a16="http://schemas.microsoft.com/office/drawing/2014/main" id="{4DE42B09-7386-4787-B309-3BDB64705062}"/>
                  </a:ext>
                </a:extLst>
              </p:cNvPr>
              <p:cNvSpPr/>
              <p:nvPr/>
            </p:nvSpPr>
            <p:spPr>
              <a:xfrm>
                <a:off x="3737131" y="4030768"/>
                <a:ext cx="452560" cy="1384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Rektangel 39">
                <a:extLst>
                  <a:ext uri="{FF2B5EF4-FFF2-40B4-BE49-F238E27FC236}">
                    <a16:creationId xmlns:a16="http://schemas.microsoft.com/office/drawing/2014/main" id="{CAE149E8-4B47-41F1-8E25-E92C1656B47C}"/>
                  </a:ext>
                </a:extLst>
              </p:cNvPr>
              <p:cNvSpPr/>
              <p:nvPr/>
            </p:nvSpPr>
            <p:spPr>
              <a:xfrm>
                <a:off x="7245815" y="4030767"/>
                <a:ext cx="559283"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Rektangel 40">
                <a:extLst>
                  <a:ext uri="{FF2B5EF4-FFF2-40B4-BE49-F238E27FC236}">
                    <a16:creationId xmlns:a16="http://schemas.microsoft.com/office/drawing/2014/main" id="{48899A7E-2C06-4395-9DFF-68A108AF85A7}"/>
                  </a:ext>
                </a:extLst>
              </p:cNvPr>
              <p:cNvSpPr/>
              <p:nvPr/>
            </p:nvSpPr>
            <p:spPr>
              <a:xfrm rot="5400000">
                <a:off x="5489669" y="5800448"/>
                <a:ext cx="540000"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Rektangel 41">
                <a:extLst>
                  <a:ext uri="{FF2B5EF4-FFF2-40B4-BE49-F238E27FC236}">
                    <a16:creationId xmlns:a16="http://schemas.microsoft.com/office/drawing/2014/main" id="{6CFC3A54-A885-4979-A0B1-8772C2D37493}"/>
                  </a:ext>
                </a:extLst>
              </p:cNvPr>
              <p:cNvSpPr/>
              <p:nvPr/>
            </p:nvSpPr>
            <p:spPr>
              <a:xfrm rot="5400000">
                <a:off x="5561669" y="2227068"/>
                <a:ext cx="396000"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5" name="Rektangel 24">
              <a:extLst>
                <a:ext uri="{FF2B5EF4-FFF2-40B4-BE49-F238E27FC236}">
                  <a16:creationId xmlns:a16="http://schemas.microsoft.com/office/drawing/2014/main" id="{83A8F8B9-E68E-436F-8F5B-C379884BE219}"/>
                </a:ext>
              </a:extLst>
            </p:cNvPr>
            <p:cNvSpPr/>
            <p:nvPr/>
          </p:nvSpPr>
          <p:spPr>
            <a:xfrm rot="18896412">
              <a:off x="4367547" y="2672878"/>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NOVEMBER</a:t>
              </a:r>
            </a:p>
          </p:txBody>
        </p:sp>
        <p:sp>
          <p:nvSpPr>
            <p:cNvPr id="26" name="Rektangel 25">
              <a:extLst>
                <a:ext uri="{FF2B5EF4-FFF2-40B4-BE49-F238E27FC236}">
                  <a16:creationId xmlns:a16="http://schemas.microsoft.com/office/drawing/2014/main" id="{ADD80487-73A9-47C6-A38B-8409C25E1E0E}"/>
                </a:ext>
              </a:extLst>
            </p:cNvPr>
            <p:cNvSpPr/>
            <p:nvPr/>
          </p:nvSpPr>
          <p:spPr>
            <a:xfrm rot="20783978">
              <a:off x="4817676" y="240004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DECEMBER</a:t>
              </a:r>
            </a:p>
          </p:txBody>
        </p:sp>
        <p:sp>
          <p:nvSpPr>
            <p:cNvPr id="27" name="Rektangel 26">
              <a:extLst>
                <a:ext uri="{FF2B5EF4-FFF2-40B4-BE49-F238E27FC236}">
                  <a16:creationId xmlns:a16="http://schemas.microsoft.com/office/drawing/2014/main" id="{0900154C-C805-4F85-BEDF-8D654703D908}"/>
                </a:ext>
              </a:extLst>
            </p:cNvPr>
            <p:cNvSpPr/>
            <p:nvPr/>
          </p:nvSpPr>
          <p:spPr>
            <a:xfrm rot="17255796">
              <a:off x="4094413" y="316135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OKTOBER</a:t>
              </a:r>
            </a:p>
          </p:txBody>
        </p:sp>
        <p:sp>
          <p:nvSpPr>
            <p:cNvPr id="28" name="Rektangel 27">
              <a:extLst>
                <a:ext uri="{FF2B5EF4-FFF2-40B4-BE49-F238E27FC236}">
                  <a16:creationId xmlns:a16="http://schemas.microsoft.com/office/drawing/2014/main" id="{0D4E3CEC-37B6-48E4-9D40-34EAEF8F065A}"/>
                </a:ext>
              </a:extLst>
            </p:cNvPr>
            <p:cNvSpPr/>
            <p:nvPr/>
          </p:nvSpPr>
          <p:spPr>
            <a:xfrm rot="840000">
              <a:off x="5381615" y="2395108"/>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JANUAR</a:t>
              </a:r>
            </a:p>
          </p:txBody>
        </p:sp>
        <p:sp>
          <p:nvSpPr>
            <p:cNvPr id="29" name="Rektangel 28">
              <a:extLst>
                <a:ext uri="{FF2B5EF4-FFF2-40B4-BE49-F238E27FC236}">
                  <a16:creationId xmlns:a16="http://schemas.microsoft.com/office/drawing/2014/main" id="{A5DC872F-FB34-4FDC-A574-FECCF6D12133}"/>
                </a:ext>
              </a:extLst>
            </p:cNvPr>
            <p:cNvSpPr/>
            <p:nvPr/>
          </p:nvSpPr>
          <p:spPr>
            <a:xfrm rot="4424261">
              <a:off x="6156268" y="318645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MARTS</a:t>
              </a:r>
            </a:p>
          </p:txBody>
        </p:sp>
        <p:sp>
          <p:nvSpPr>
            <p:cNvPr id="30" name="Rektangel 29">
              <a:extLst>
                <a:ext uri="{FF2B5EF4-FFF2-40B4-BE49-F238E27FC236}">
                  <a16:creationId xmlns:a16="http://schemas.microsoft.com/office/drawing/2014/main" id="{393482D5-169E-4BEE-B90F-9F98A69F6478}"/>
                </a:ext>
              </a:extLst>
            </p:cNvPr>
            <p:cNvSpPr/>
            <p:nvPr/>
          </p:nvSpPr>
          <p:spPr>
            <a:xfrm rot="2690074">
              <a:off x="5909199" y="2719799"/>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FEBRUAR</a:t>
              </a:r>
            </a:p>
          </p:txBody>
        </p:sp>
        <p:sp>
          <p:nvSpPr>
            <p:cNvPr id="31" name="Rektangel 30">
              <a:extLst>
                <a:ext uri="{FF2B5EF4-FFF2-40B4-BE49-F238E27FC236}">
                  <a16:creationId xmlns:a16="http://schemas.microsoft.com/office/drawing/2014/main" id="{ACAF756E-0113-4181-BDEA-97E4125BD0AA}"/>
                </a:ext>
              </a:extLst>
            </p:cNvPr>
            <p:cNvSpPr/>
            <p:nvPr/>
          </p:nvSpPr>
          <p:spPr>
            <a:xfrm rot="6513171">
              <a:off x="6158022" y="3664843"/>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APRIL</a:t>
              </a:r>
            </a:p>
          </p:txBody>
        </p:sp>
        <p:sp>
          <p:nvSpPr>
            <p:cNvPr id="32" name="Rektangel 31">
              <a:extLst>
                <a:ext uri="{FF2B5EF4-FFF2-40B4-BE49-F238E27FC236}">
                  <a16:creationId xmlns:a16="http://schemas.microsoft.com/office/drawing/2014/main" id="{A58525FC-DF76-45DB-8BC5-4471FC77CAC2}"/>
                </a:ext>
              </a:extLst>
            </p:cNvPr>
            <p:cNvSpPr/>
            <p:nvPr/>
          </p:nvSpPr>
          <p:spPr>
            <a:xfrm rot="7929987">
              <a:off x="5883345" y="420246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MAJ</a:t>
              </a:r>
            </a:p>
          </p:txBody>
        </p:sp>
        <p:sp>
          <p:nvSpPr>
            <p:cNvPr id="33" name="Rektangel 32">
              <a:extLst>
                <a:ext uri="{FF2B5EF4-FFF2-40B4-BE49-F238E27FC236}">
                  <a16:creationId xmlns:a16="http://schemas.microsoft.com/office/drawing/2014/main" id="{11340F6B-13D3-4D4E-8F2C-85A4FBCAB811}"/>
                </a:ext>
              </a:extLst>
            </p:cNvPr>
            <p:cNvSpPr/>
            <p:nvPr/>
          </p:nvSpPr>
          <p:spPr>
            <a:xfrm rot="9700478">
              <a:off x="5302581" y="450857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JULI</a:t>
              </a:r>
            </a:p>
          </p:txBody>
        </p:sp>
        <p:sp>
          <p:nvSpPr>
            <p:cNvPr id="34" name="Rektangel 33">
              <a:extLst>
                <a:ext uri="{FF2B5EF4-FFF2-40B4-BE49-F238E27FC236}">
                  <a16:creationId xmlns:a16="http://schemas.microsoft.com/office/drawing/2014/main" id="{8270157C-5136-49CE-A6CF-737774030B35}"/>
                </a:ext>
              </a:extLst>
            </p:cNvPr>
            <p:cNvSpPr/>
            <p:nvPr/>
          </p:nvSpPr>
          <p:spPr>
            <a:xfrm rot="15060000">
              <a:off x="4074545" y="370701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SEPTEMBER</a:t>
              </a:r>
            </a:p>
          </p:txBody>
        </p:sp>
        <p:sp>
          <p:nvSpPr>
            <p:cNvPr id="35" name="Rektangel 34">
              <a:extLst>
                <a:ext uri="{FF2B5EF4-FFF2-40B4-BE49-F238E27FC236}">
                  <a16:creationId xmlns:a16="http://schemas.microsoft.com/office/drawing/2014/main" id="{9DFD52B6-409F-4123-9126-AFD187BF8CDF}"/>
                </a:ext>
              </a:extLst>
            </p:cNvPr>
            <p:cNvSpPr/>
            <p:nvPr/>
          </p:nvSpPr>
          <p:spPr>
            <a:xfrm rot="13680000">
              <a:off x="4354962" y="4185583"/>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AUGUST</a:t>
              </a:r>
            </a:p>
          </p:txBody>
        </p:sp>
        <p:sp>
          <p:nvSpPr>
            <p:cNvPr id="36" name="Rektangel 35">
              <a:extLst>
                <a:ext uri="{FF2B5EF4-FFF2-40B4-BE49-F238E27FC236}">
                  <a16:creationId xmlns:a16="http://schemas.microsoft.com/office/drawing/2014/main" id="{96E79CB1-75D3-4ED5-939C-8E5D27F3C7C1}"/>
                </a:ext>
              </a:extLst>
            </p:cNvPr>
            <p:cNvSpPr/>
            <p:nvPr/>
          </p:nvSpPr>
          <p:spPr>
            <a:xfrm rot="12083814">
              <a:off x="4876619" y="4481750"/>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JULI</a:t>
              </a:r>
            </a:p>
          </p:txBody>
        </p:sp>
      </p:gr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947108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Årshjul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grpSp>
        <p:nvGrpSpPr>
          <p:cNvPr id="23" name="Gruppe 22">
            <a:extLst>
              <a:ext uri="{FF2B5EF4-FFF2-40B4-BE49-F238E27FC236}">
                <a16:creationId xmlns:a16="http://schemas.microsoft.com/office/drawing/2014/main" id="{27A1B2FD-F7D7-454E-AE0D-A59D178EC037}"/>
              </a:ext>
            </a:extLst>
          </p:cNvPr>
          <p:cNvGrpSpPr>
            <a:grpSpLocks noChangeAspect="1"/>
          </p:cNvGrpSpPr>
          <p:nvPr userDrawn="1"/>
        </p:nvGrpSpPr>
        <p:grpSpPr>
          <a:xfrm>
            <a:off x="6476372" y="1557336"/>
            <a:ext cx="4541916" cy="4535489"/>
            <a:chOff x="4091437" y="2084328"/>
            <a:chExt cx="4061428" cy="4055682"/>
          </a:xfrm>
        </p:grpSpPr>
        <p:grpSp>
          <p:nvGrpSpPr>
            <p:cNvPr id="24" name="Gruppe 23">
              <a:extLst>
                <a:ext uri="{FF2B5EF4-FFF2-40B4-BE49-F238E27FC236}">
                  <a16:creationId xmlns:a16="http://schemas.microsoft.com/office/drawing/2014/main" id="{810D3E80-1DCA-4224-83F2-FD5A03563DC4}"/>
                </a:ext>
              </a:extLst>
            </p:cNvPr>
            <p:cNvGrpSpPr/>
            <p:nvPr/>
          </p:nvGrpSpPr>
          <p:grpSpPr>
            <a:xfrm>
              <a:off x="4091437" y="2084328"/>
              <a:ext cx="4061428" cy="4055682"/>
              <a:chOff x="3743670" y="2085661"/>
              <a:chExt cx="4061428" cy="4055682"/>
            </a:xfrm>
          </p:grpSpPr>
          <p:grpSp>
            <p:nvGrpSpPr>
              <p:cNvPr id="37" name="Gruppe 36">
                <a:extLst>
                  <a:ext uri="{FF2B5EF4-FFF2-40B4-BE49-F238E27FC236}">
                    <a16:creationId xmlns:a16="http://schemas.microsoft.com/office/drawing/2014/main" id="{EC80E36A-569E-42D4-9F6B-24B68DCCCEA4}"/>
                  </a:ext>
                </a:extLst>
              </p:cNvPr>
              <p:cNvGrpSpPr>
                <a:grpSpLocks noChangeAspect="1"/>
              </p:cNvGrpSpPr>
              <p:nvPr/>
            </p:nvGrpSpPr>
            <p:grpSpPr>
              <a:xfrm>
                <a:off x="3743670" y="2085661"/>
                <a:ext cx="4032000" cy="4032000"/>
                <a:chOff x="3912698" y="2061978"/>
                <a:chExt cx="4068000" cy="4068000"/>
              </a:xfrm>
            </p:grpSpPr>
            <p:grpSp>
              <p:nvGrpSpPr>
                <p:cNvPr id="43" name="Gruppe 42">
                  <a:extLst>
                    <a:ext uri="{FF2B5EF4-FFF2-40B4-BE49-F238E27FC236}">
                      <a16:creationId xmlns:a16="http://schemas.microsoft.com/office/drawing/2014/main" id="{296D837A-AEF7-4FC6-9EF5-11C5D5B25930}"/>
                    </a:ext>
                  </a:extLst>
                </p:cNvPr>
                <p:cNvGrpSpPr/>
                <p:nvPr/>
              </p:nvGrpSpPr>
              <p:grpSpPr>
                <a:xfrm>
                  <a:off x="4011536" y="2168906"/>
                  <a:ext cx="3870324" cy="3855092"/>
                  <a:chOff x="3445118" y="2199702"/>
                  <a:chExt cx="3870324" cy="3855092"/>
                </a:xfrm>
              </p:grpSpPr>
              <p:sp>
                <p:nvSpPr>
                  <p:cNvPr id="45" name="Ligebenet trapez 44">
                    <a:extLst>
                      <a:ext uri="{FF2B5EF4-FFF2-40B4-BE49-F238E27FC236}">
                        <a16:creationId xmlns:a16="http://schemas.microsoft.com/office/drawing/2014/main" id="{B90D93B2-DD0F-4B57-AE8B-5E321A011687}"/>
                      </a:ext>
                    </a:extLst>
                  </p:cNvPr>
                  <p:cNvSpPr>
                    <a:spLocks noChangeAspect="1"/>
                  </p:cNvSpPr>
                  <p:nvPr/>
                </p:nvSpPr>
                <p:spPr>
                  <a:xfrm rot="11700000" flipV="1">
                    <a:off x="4597224" y="4078849"/>
                    <a:ext cx="1056711" cy="1975945"/>
                  </a:xfrm>
                  <a:prstGeom prst="trapezoid">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nvGrpSpPr>
                  <p:cNvPr id="46" name="Gruppe 45">
                    <a:extLst>
                      <a:ext uri="{FF2B5EF4-FFF2-40B4-BE49-F238E27FC236}">
                        <a16:creationId xmlns:a16="http://schemas.microsoft.com/office/drawing/2014/main" id="{BA6F45B5-4623-4505-BD1D-C6BE0F6ECA17}"/>
                      </a:ext>
                    </a:extLst>
                  </p:cNvPr>
                  <p:cNvGrpSpPr/>
                  <p:nvPr/>
                </p:nvGrpSpPr>
                <p:grpSpPr>
                  <a:xfrm>
                    <a:off x="3445118" y="2199702"/>
                    <a:ext cx="3870324" cy="3590961"/>
                    <a:chOff x="3445118" y="2199702"/>
                    <a:chExt cx="3870324" cy="3590961"/>
                  </a:xfrm>
                </p:grpSpPr>
                <p:sp>
                  <p:nvSpPr>
                    <p:cNvPr id="48" name="Ligebenet trapez 47">
                      <a:extLst>
                        <a:ext uri="{FF2B5EF4-FFF2-40B4-BE49-F238E27FC236}">
                          <a16:creationId xmlns:a16="http://schemas.microsoft.com/office/drawing/2014/main" id="{8C93FC00-366D-4B80-BF3F-0060DB7CD1CE}"/>
                        </a:ext>
                      </a:extLst>
                    </p:cNvPr>
                    <p:cNvSpPr>
                      <a:spLocks noChangeAspect="1"/>
                    </p:cNvSpPr>
                    <p:nvPr/>
                  </p:nvSpPr>
                  <p:spPr>
                    <a:xfrm rot="6300000">
                      <a:off x="3919098" y="2888201"/>
                      <a:ext cx="1049386" cy="1975945"/>
                    </a:xfrm>
                    <a:prstGeom prst="trapezoid">
                      <a:avLst>
                        <a:gd name="adj" fmla="val 50000"/>
                      </a:avLst>
                    </a:prstGeom>
                    <a:solidFill>
                      <a:srgbClr val="6643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9" name="Ligebenet trapez 48">
                      <a:extLst>
                        <a:ext uri="{FF2B5EF4-FFF2-40B4-BE49-F238E27FC236}">
                          <a16:creationId xmlns:a16="http://schemas.microsoft.com/office/drawing/2014/main" id="{A4611F4F-D094-4599-B183-B4B6B04D10A7}"/>
                        </a:ext>
                      </a:extLst>
                    </p:cNvPr>
                    <p:cNvSpPr>
                      <a:spLocks noChangeAspect="1"/>
                    </p:cNvSpPr>
                    <p:nvPr/>
                  </p:nvSpPr>
                  <p:spPr>
                    <a:xfrm rot="8100000">
                      <a:off x="4181859" y="2462885"/>
                      <a:ext cx="1049386" cy="1975945"/>
                    </a:xfrm>
                    <a:prstGeom prst="trapezoid">
                      <a:avLst>
                        <a:gd name="adj" fmla="val 50000"/>
                      </a:avLst>
                    </a:prstGeom>
                    <a:solidFill>
                      <a:srgbClr val="5E3B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0" name="Ligebenet trapez 49">
                      <a:extLst>
                        <a:ext uri="{FF2B5EF4-FFF2-40B4-BE49-F238E27FC236}">
                          <a16:creationId xmlns:a16="http://schemas.microsoft.com/office/drawing/2014/main" id="{368AD763-5CD5-4DED-BFEF-F1EAA893AD02}"/>
                        </a:ext>
                      </a:extLst>
                    </p:cNvPr>
                    <p:cNvSpPr>
                      <a:spLocks noChangeAspect="1"/>
                    </p:cNvSpPr>
                    <p:nvPr/>
                  </p:nvSpPr>
                  <p:spPr>
                    <a:xfrm rot="9900000">
                      <a:off x="4608048" y="2201804"/>
                      <a:ext cx="1049386" cy="1975945"/>
                    </a:xfrm>
                    <a:prstGeom prst="trapezoid">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1" name="Ligebenet trapez 50">
                      <a:extLst>
                        <a:ext uri="{FF2B5EF4-FFF2-40B4-BE49-F238E27FC236}">
                          <a16:creationId xmlns:a16="http://schemas.microsoft.com/office/drawing/2014/main" id="{B88555C2-53A3-473F-A4DD-622E09BEC02F}"/>
                        </a:ext>
                      </a:extLst>
                    </p:cNvPr>
                    <p:cNvSpPr>
                      <a:spLocks noChangeAspect="1"/>
                    </p:cNvSpPr>
                    <p:nvPr/>
                  </p:nvSpPr>
                  <p:spPr>
                    <a:xfrm rot="15300000" flipH="1">
                      <a:off x="5802777" y="2886099"/>
                      <a:ext cx="1049386" cy="1975945"/>
                    </a:xfrm>
                    <a:prstGeom prst="trapezoid">
                      <a:avLst>
                        <a:gd name="adj" fmla="val 50000"/>
                      </a:avLst>
                    </a:prstGeom>
                    <a:solidFill>
                      <a:srgbClr val="CAC6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2" name="Ligebenet trapez 51">
                      <a:extLst>
                        <a:ext uri="{FF2B5EF4-FFF2-40B4-BE49-F238E27FC236}">
                          <a16:creationId xmlns:a16="http://schemas.microsoft.com/office/drawing/2014/main" id="{11111305-2299-429E-A1DE-8186147E3084}"/>
                        </a:ext>
                      </a:extLst>
                    </p:cNvPr>
                    <p:cNvSpPr>
                      <a:spLocks noChangeAspect="1"/>
                    </p:cNvSpPr>
                    <p:nvPr/>
                  </p:nvSpPr>
                  <p:spPr>
                    <a:xfrm rot="13500000" flipH="1">
                      <a:off x="5540016" y="2460783"/>
                      <a:ext cx="1049386" cy="1975945"/>
                    </a:xfrm>
                    <a:prstGeom prst="trapezoid">
                      <a:avLst>
                        <a:gd name="adj" fmla="val 50000"/>
                      </a:avLst>
                    </a:prstGeom>
                    <a:solidFill>
                      <a:srgbClr val="D4D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3" name="Ligebenet trapez 52">
                      <a:extLst>
                        <a:ext uri="{FF2B5EF4-FFF2-40B4-BE49-F238E27FC236}">
                          <a16:creationId xmlns:a16="http://schemas.microsoft.com/office/drawing/2014/main" id="{1C19C01E-2AB6-4ABC-9AB9-B5F9B617BC9A}"/>
                        </a:ext>
                      </a:extLst>
                    </p:cNvPr>
                    <p:cNvSpPr>
                      <a:spLocks noChangeAspect="1"/>
                    </p:cNvSpPr>
                    <p:nvPr/>
                  </p:nvSpPr>
                  <p:spPr>
                    <a:xfrm rot="11700000" flipH="1">
                      <a:off x="5113827" y="2199702"/>
                      <a:ext cx="1049386" cy="1975945"/>
                    </a:xfrm>
                    <a:prstGeom prst="trapezoid">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4" name="Ligebenet trapez 53">
                      <a:extLst>
                        <a:ext uri="{FF2B5EF4-FFF2-40B4-BE49-F238E27FC236}">
                          <a16:creationId xmlns:a16="http://schemas.microsoft.com/office/drawing/2014/main" id="{EDA9020E-360F-4A26-8411-CA190026DDDD}"/>
                        </a:ext>
                      </a:extLst>
                    </p:cNvPr>
                    <p:cNvSpPr>
                      <a:spLocks noChangeAspect="1"/>
                    </p:cNvSpPr>
                    <p:nvPr/>
                  </p:nvSpPr>
                  <p:spPr>
                    <a:xfrm rot="15300000" flipV="1">
                      <a:off x="3908398" y="3391504"/>
                      <a:ext cx="1049386" cy="1975945"/>
                    </a:xfrm>
                    <a:prstGeom prst="trapezoid">
                      <a:avLst>
                        <a:gd name="adj" fmla="val 50000"/>
                      </a:avLst>
                    </a:prstGeom>
                    <a:solidFill>
                      <a:srgbClr val="3342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5" name="Ligebenet trapez 54">
                      <a:extLst>
                        <a:ext uri="{FF2B5EF4-FFF2-40B4-BE49-F238E27FC236}">
                          <a16:creationId xmlns:a16="http://schemas.microsoft.com/office/drawing/2014/main" id="{FF38CA69-E484-4874-A0DE-F76321FA0B5C}"/>
                        </a:ext>
                      </a:extLst>
                    </p:cNvPr>
                    <p:cNvSpPr>
                      <a:spLocks noChangeAspect="1"/>
                    </p:cNvSpPr>
                    <p:nvPr/>
                  </p:nvSpPr>
                  <p:spPr>
                    <a:xfrm rot="13500000" flipV="1">
                      <a:off x="4171160" y="3816820"/>
                      <a:ext cx="1049386" cy="1975945"/>
                    </a:xfrm>
                    <a:prstGeom prst="trapezoid">
                      <a:avLst>
                        <a:gd name="adj" fmla="val 50000"/>
                      </a:avLst>
                    </a:prstGeom>
                    <a:solidFill>
                      <a:srgbClr val="3747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6" name="Ligebenet trapez 55">
                      <a:extLst>
                        <a:ext uri="{FF2B5EF4-FFF2-40B4-BE49-F238E27FC236}">
                          <a16:creationId xmlns:a16="http://schemas.microsoft.com/office/drawing/2014/main" id="{DE022FD3-31A3-4B0B-88C9-CB7FA89DBC7E}"/>
                        </a:ext>
                      </a:extLst>
                    </p:cNvPr>
                    <p:cNvSpPr>
                      <a:spLocks noChangeAspect="1"/>
                    </p:cNvSpPr>
                    <p:nvPr/>
                  </p:nvSpPr>
                  <p:spPr>
                    <a:xfrm rot="6300000" flipH="1" flipV="1">
                      <a:off x="5792078" y="3389402"/>
                      <a:ext cx="1049386" cy="1975945"/>
                    </a:xfrm>
                    <a:prstGeom prst="trapezoid">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7" name="Ligebenet trapez 56">
                      <a:extLst>
                        <a:ext uri="{FF2B5EF4-FFF2-40B4-BE49-F238E27FC236}">
                          <a16:creationId xmlns:a16="http://schemas.microsoft.com/office/drawing/2014/main" id="{3158EADB-CE91-4073-9F19-1E34EC9B4181}"/>
                        </a:ext>
                      </a:extLst>
                    </p:cNvPr>
                    <p:cNvSpPr>
                      <a:spLocks noChangeAspect="1"/>
                    </p:cNvSpPr>
                    <p:nvPr/>
                  </p:nvSpPr>
                  <p:spPr>
                    <a:xfrm rot="8100000" flipH="1" flipV="1">
                      <a:off x="5529317" y="3814718"/>
                      <a:ext cx="1049386" cy="1975945"/>
                    </a:xfrm>
                    <a:prstGeom prst="trapezoid">
                      <a:avLst>
                        <a:gd name="adj" fmla="val 50000"/>
                      </a:avLst>
                    </a:prstGeom>
                    <a:solidFill>
                      <a:srgbClr val="486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47" name="Ligebenet trapez 46">
                    <a:extLst>
                      <a:ext uri="{FF2B5EF4-FFF2-40B4-BE49-F238E27FC236}">
                        <a16:creationId xmlns:a16="http://schemas.microsoft.com/office/drawing/2014/main" id="{0E058831-5B40-484C-AAF3-D76326B0175D}"/>
                      </a:ext>
                    </a:extLst>
                  </p:cNvPr>
                  <p:cNvSpPr>
                    <a:spLocks noChangeAspect="1"/>
                  </p:cNvSpPr>
                  <p:nvPr/>
                </p:nvSpPr>
                <p:spPr>
                  <a:xfrm rot="9900000" flipH="1" flipV="1">
                    <a:off x="5103128" y="4066257"/>
                    <a:ext cx="1049386" cy="1975945"/>
                  </a:xfrm>
                  <a:prstGeom prst="trapezoid">
                    <a:avLst>
                      <a:gd name="adj" fmla="val 50000"/>
                    </a:avLst>
                  </a:prstGeom>
                  <a:solidFill>
                    <a:srgbClr val="4662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grpSp>
            <p:sp>
              <p:nvSpPr>
                <p:cNvPr id="44" name="Blokbue 43">
                  <a:extLst>
                    <a:ext uri="{FF2B5EF4-FFF2-40B4-BE49-F238E27FC236}">
                      <a16:creationId xmlns:a16="http://schemas.microsoft.com/office/drawing/2014/main" id="{30606CF1-2BBE-4571-A89B-F5D6D3DC7A70}"/>
                    </a:ext>
                  </a:extLst>
                </p:cNvPr>
                <p:cNvSpPr>
                  <a:spLocks noChangeAspect="1"/>
                </p:cNvSpPr>
                <p:nvPr/>
              </p:nvSpPr>
              <p:spPr>
                <a:xfrm>
                  <a:off x="3912698" y="2061978"/>
                  <a:ext cx="4068000" cy="4068000"/>
                </a:xfrm>
                <a:prstGeom prst="blockArc">
                  <a:avLst>
                    <a:gd name="adj1" fmla="val 0"/>
                    <a:gd name="adj2" fmla="val 21582834"/>
                    <a:gd name="adj3" fmla="val 302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grpSp>
          <p:sp>
            <p:nvSpPr>
              <p:cNvPr id="38" name="Blokbue 37">
                <a:extLst>
                  <a:ext uri="{FF2B5EF4-FFF2-40B4-BE49-F238E27FC236}">
                    <a16:creationId xmlns:a16="http://schemas.microsoft.com/office/drawing/2014/main" id="{06CCE944-BCA0-40AC-94DE-45F1682537FE}"/>
                  </a:ext>
                </a:extLst>
              </p:cNvPr>
              <p:cNvSpPr>
                <a:spLocks noChangeAspect="1"/>
              </p:cNvSpPr>
              <p:nvPr/>
            </p:nvSpPr>
            <p:spPr>
              <a:xfrm>
                <a:off x="4139670" y="2481661"/>
                <a:ext cx="3240000" cy="3240000"/>
              </a:xfrm>
              <a:prstGeom prst="blockArc">
                <a:avLst>
                  <a:gd name="adj1" fmla="val 0"/>
                  <a:gd name="adj2" fmla="val 21591805"/>
                  <a:gd name="adj3" fmla="val 4086"/>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solidFill>
                    <a:schemeClr val="tx1"/>
                  </a:solidFill>
                </a:endParaRPr>
              </a:p>
            </p:txBody>
          </p:sp>
          <p:sp>
            <p:nvSpPr>
              <p:cNvPr id="39" name="Rektangel 38">
                <a:extLst>
                  <a:ext uri="{FF2B5EF4-FFF2-40B4-BE49-F238E27FC236}">
                    <a16:creationId xmlns:a16="http://schemas.microsoft.com/office/drawing/2014/main" id="{4DE42B09-7386-4787-B309-3BDB64705062}"/>
                  </a:ext>
                </a:extLst>
              </p:cNvPr>
              <p:cNvSpPr/>
              <p:nvPr/>
            </p:nvSpPr>
            <p:spPr>
              <a:xfrm>
                <a:off x="3815934" y="4030768"/>
                <a:ext cx="373757" cy="1384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Rektangel 39">
                <a:extLst>
                  <a:ext uri="{FF2B5EF4-FFF2-40B4-BE49-F238E27FC236}">
                    <a16:creationId xmlns:a16="http://schemas.microsoft.com/office/drawing/2014/main" id="{CAE149E8-4B47-41F1-8E25-E92C1656B47C}"/>
                  </a:ext>
                </a:extLst>
              </p:cNvPr>
              <p:cNvSpPr/>
              <p:nvPr/>
            </p:nvSpPr>
            <p:spPr>
              <a:xfrm>
                <a:off x="7245815" y="4030767"/>
                <a:ext cx="559283"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1" name="Rektangel 40">
                <a:extLst>
                  <a:ext uri="{FF2B5EF4-FFF2-40B4-BE49-F238E27FC236}">
                    <a16:creationId xmlns:a16="http://schemas.microsoft.com/office/drawing/2014/main" id="{48899A7E-2C06-4395-9DFF-68A108AF85A7}"/>
                  </a:ext>
                </a:extLst>
              </p:cNvPr>
              <p:cNvSpPr/>
              <p:nvPr/>
            </p:nvSpPr>
            <p:spPr>
              <a:xfrm rot="5400000">
                <a:off x="5489669" y="5800448"/>
                <a:ext cx="540000"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2" name="Rektangel 41">
                <a:extLst>
                  <a:ext uri="{FF2B5EF4-FFF2-40B4-BE49-F238E27FC236}">
                    <a16:creationId xmlns:a16="http://schemas.microsoft.com/office/drawing/2014/main" id="{6CFC3A54-A885-4979-A0B1-8772C2D37493}"/>
                  </a:ext>
                </a:extLst>
              </p:cNvPr>
              <p:cNvSpPr/>
              <p:nvPr/>
            </p:nvSpPr>
            <p:spPr>
              <a:xfrm rot="5400000">
                <a:off x="5561669" y="2227068"/>
                <a:ext cx="396000" cy="1417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25" name="Rektangel 24">
              <a:extLst>
                <a:ext uri="{FF2B5EF4-FFF2-40B4-BE49-F238E27FC236}">
                  <a16:creationId xmlns:a16="http://schemas.microsoft.com/office/drawing/2014/main" id="{83A8F8B9-E68E-436F-8F5B-C379884BE219}"/>
                </a:ext>
              </a:extLst>
            </p:cNvPr>
            <p:cNvSpPr/>
            <p:nvPr/>
          </p:nvSpPr>
          <p:spPr>
            <a:xfrm rot="18896412">
              <a:off x="4367547" y="2672878"/>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NOVEMBER</a:t>
              </a:r>
            </a:p>
          </p:txBody>
        </p:sp>
        <p:sp>
          <p:nvSpPr>
            <p:cNvPr id="26" name="Rektangel 25">
              <a:extLst>
                <a:ext uri="{FF2B5EF4-FFF2-40B4-BE49-F238E27FC236}">
                  <a16:creationId xmlns:a16="http://schemas.microsoft.com/office/drawing/2014/main" id="{ADD80487-73A9-47C6-A38B-8409C25E1E0E}"/>
                </a:ext>
              </a:extLst>
            </p:cNvPr>
            <p:cNvSpPr/>
            <p:nvPr/>
          </p:nvSpPr>
          <p:spPr>
            <a:xfrm rot="20783978">
              <a:off x="4817676" y="240004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DECEMBER</a:t>
              </a:r>
            </a:p>
          </p:txBody>
        </p:sp>
        <p:sp>
          <p:nvSpPr>
            <p:cNvPr id="27" name="Rektangel 26">
              <a:extLst>
                <a:ext uri="{FF2B5EF4-FFF2-40B4-BE49-F238E27FC236}">
                  <a16:creationId xmlns:a16="http://schemas.microsoft.com/office/drawing/2014/main" id="{0900154C-C805-4F85-BEDF-8D654703D908}"/>
                </a:ext>
              </a:extLst>
            </p:cNvPr>
            <p:cNvSpPr/>
            <p:nvPr/>
          </p:nvSpPr>
          <p:spPr>
            <a:xfrm rot="17255796">
              <a:off x="4094413" y="316135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OKTOBER</a:t>
              </a:r>
            </a:p>
          </p:txBody>
        </p:sp>
        <p:sp>
          <p:nvSpPr>
            <p:cNvPr id="28" name="Rektangel 27">
              <a:extLst>
                <a:ext uri="{FF2B5EF4-FFF2-40B4-BE49-F238E27FC236}">
                  <a16:creationId xmlns:a16="http://schemas.microsoft.com/office/drawing/2014/main" id="{0D4E3CEC-37B6-48E4-9D40-34EAEF8F065A}"/>
                </a:ext>
              </a:extLst>
            </p:cNvPr>
            <p:cNvSpPr/>
            <p:nvPr/>
          </p:nvSpPr>
          <p:spPr>
            <a:xfrm rot="840000">
              <a:off x="5381615" y="2395108"/>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JANUAR</a:t>
              </a:r>
            </a:p>
          </p:txBody>
        </p:sp>
        <p:sp>
          <p:nvSpPr>
            <p:cNvPr id="29" name="Rektangel 28">
              <a:extLst>
                <a:ext uri="{FF2B5EF4-FFF2-40B4-BE49-F238E27FC236}">
                  <a16:creationId xmlns:a16="http://schemas.microsoft.com/office/drawing/2014/main" id="{A5DC872F-FB34-4FDC-A574-FECCF6D12133}"/>
                </a:ext>
              </a:extLst>
            </p:cNvPr>
            <p:cNvSpPr/>
            <p:nvPr/>
          </p:nvSpPr>
          <p:spPr>
            <a:xfrm rot="4424261">
              <a:off x="6156268" y="318645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MARTS</a:t>
              </a:r>
            </a:p>
          </p:txBody>
        </p:sp>
        <p:sp>
          <p:nvSpPr>
            <p:cNvPr id="30" name="Rektangel 29">
              <a:extLst>
                <a:ext uri="{FF2B5EF4-FFF2-40B4-BE49-F238E27FC236}">
                  <a16:creationId xmlns:a16="http://schemas.microsoft.com/office/drawing/2014/main" id="{393482D5-169E-4BEE-B90F-9F98A69F6478}"/>
                </a:ext>
              </a:extLst>
            </p:cNvPr>
            <p:cNvSpPr/>
            <p:nvPr/>
          </p:nvSpPr>
          <p:spPr>
            <a:xfrm rot="2690074">
              <a:off x="5909199" y="2719799"/>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FEBRUAR</a:t>
              </a:r>
            </a:p>
          </p:txBody>
        </p:sp>
        <p:sp>
          <p:nvSpPr>
            <p:cNvPr id="31" name="Rektangel 30">
              <a:extLst>
                <a:ext uri="{FF2B5EF4-FFF2-40B4-BE49-F238E27FC236}">
                  <a16:creationId xmlns:a16="http://schemas.microsoft.com/office/drawing/2014/main" id="{ACAF756E-0113-4181-BDEA-97E4125BD0AA}"/>
                </a:ext>
              </a:extLst>
            </p:cNvPr>
            <p:cNvSpPr/>
            <p:nvPr/>
          </p:nvSpPr>
          <p:spPr>
            <a:xfrm rot="6513171">
              <a:off x="6158022" y="3664843"/>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APRIL</a:t>
              </a:r>
            </a:p>
          </p:txBody>
        </p:sp>
        <p:sp>
          <p:nvSpPr>
            <p:cNvPr id="32" name="Rektangel 31">
              <a:extLst>
                <a:ext uri="{FF2B5EF4-FFF2-40B4-BE49-F238E27FC236}">
                  <a16:creationId xmlns:a16="http://schemas.microsoft.com/office/drawing/2014/main" id="{A58525FC-DF76-45DB-8BC5-4471FC77CAC2}"/>
                </a:ext>
              </a:extLst>
            </p:cNvPr>
            <p:cNvSpPr/>
            <p:nvPr/>
          </p:nvSpPr>
          <p:spPr>
            <a:xfrm rot="7929987">
              <a:off x="5883345" y="420246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MAJ</a:t>
              </a:r>
            </a:p>
          </p:txBody>
        </p:sp>
        <p:sp>
          <p:nvSpPr>
            <p:cNvPr id="33" name="Rektangel 32">
              <a:extLst>
                <a:ext uri="{FF2B5EF4-FFF2-40B4-BE49-F238E27FC236}">
                  <a16:creationId xmlns:a16="http://schemas.microsoft.com/office/drawing/2014/main" id="{11340F6B-13D3-4D4E-8F2C-85A4FBCAB811}"/>
                </a:ext>
              </a:extLst>
            </p:cNvPr>
            <p:cNvSpPr/>
            <p:nvPr/>
          </p:nvSpPr>
          <p:spPr>
            <a:xfrm rot="9700478">
              <a:off x="5302581" y="4508571"/>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JULI</a:t>
              </a:r>
            </a:p>
          </p:txBody>
        </p:sp>
        <p:sp>
          <p:nvSpPr>
            <p:cNvPr id="34" name="Rektangel 33">
              <a:extLst>
                <a:ext uri="{FF2B5EF4-FFF2-40B4-BE49-F238E27FC236}">
                  <a16:creationId xmlns:a16="http://schemas.microsoft.com/office/drawing/2014/main" id="{8270157C-5136-49CE-A6CF-737774030B35}"/>
                </a:ext>
              </a:extLst>
            </p:cNvPr>
            <p:cNvSpPr/>
            <p:nvPr/>
          </p:nvSpPr>
          <p:spPr>
            <a:xfrm rot="15060000">
              <a:off x="4074545" y="3707014"/>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SEPTEMBER</a:t>
              </a:r>
            </a:p>
          </p:txBody>
        </p:sp>
        <p:sp>
          <p:nvSpPr>
            <p:cNvPr id="35" name="Rektangel 34">
              <a:extLst>
                <a:ext uri="{FF2B5EF4-FFF2-40B4-BE49-F238E27FC236}">
                  <a16:creationId xmlns:a16="http://schemas.microsoft.com/office/drawing/2014/main" id="{9DFD52B6-409F-4123-9126-AFD187BF8CDF}"/>
                </a:ext>
              </a:extLst>
            </p:cNvPr>
            <p:cNvSpPr/>
            <p:nvPr/>
          </p:nvSpPr>
          <p:spPr>
            <a:xfrm rot="13680000">
              <a:off x="4354962" y="4185583"/>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AUGUST</a:t>
              </a:r>
            </a:p>
          </p:txBody>
        </p:sp>
        <p:sp>
          <p:nvSpPr>
            <p:cNvPr id="36" name="Rektangel 35">
              <a:extLst>
                <a:ext uri="{FF2B5EF4-FFF2-40B4-BE49-F238E27FC236}">
                  <a16:creationId xmlns:a16="http://schemas.microsoft.com/office/drawing/2014/main" id="{96E79CB1-75D3-4ED5-939C-8E5D27F3C7C1}"/>
                </a:ext>
              </a:extLst>
            </p:cNvPr>
            <p:cNvSpPr/>
            <p:nvPr/>
          </p:nvSpPr>
          <p:spPr>
            <a:xfrm rot="12083814">
              <a:off x="4876619" y="4481750"/>
              <a:ext cx="1970440" cy="13222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ArchUp">
                <a:avLst>
                  <a:gd name="adj" fmla="val 14653129"/>
                </a:avLst>
              </a:prstTxWarp>
              <a:noAutofit/>
            </a:bodyPr>
            <a:lstStyle/>
            <a:p>
              <a:pPr algn="ctr"/>
              <a:r>
                <a:rPr lang="da-DK" sz="1000" b="1" dirty="0"/>
                <a:t>JULI</a:t>
              </a:r>
            </a:p>
          </p:txBody>
        </p:sp>
      </p:gr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278596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ommunekort Danmark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53A23577-9AFD-41A6-81E4-8BC1B1DF17F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978982" y="1665288"/>
            <a:ext cx="3768349" cy="4316410"/>
          </a:xfrm>
          <a:prstGeom prst="rect">
            <a:avLst/>
          </a:prstGeom>
        </p:spPr>
      </p:pic>
    </p:spTree>
    <p:extLst>
      <p:ext uri="{BB962C8B-B14F-4D97-AF65-F5344CB8AC3E}">
        <p14:creationId xmlns:p14="http://schemas.microsoft.com/office/powerpoint/2010/main" val="34050196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ommunekort Danmark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0" name="Grafik 9">
            <a:extLst>
              <a:ext uri="{FF2B5EF4-FFF2-40B4-BE49-F238E27FC236}">
                <a16:creationId xmlns:a16="http://schemas.microsoft.com/office/drawing/2014/main" id="{D51F2A3A-875D-46DB-9B29-79E9C67BF28A}"/>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978982" y="1665288"/>
            <a:ext cx="3768349" cy="4316410"/>
          </a:xfrm>
          <a:prstGeom prst="rect">
            <a:avLst/>
          </a:prstGeom>
        </p:spPr>
      </p:pic>
    </p:spTree>
    <p:extLst>
      <p:ext uri="{BB962C8B-B14F-4D97-AF65-F5344CB8AC3E}">
        <p14:creationId xmlns:p14="http://schemas.microsoft.com/office/powerpoint/2010/main" val="30422325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ommunekort Sjælland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8" name="Grafik 7">
            <a:extLst>
              <a:ext uri="{FF2B5EF4-FFF2-40B4-BE49-F238E27FC236}">
                <a16:creationId xmlns:a16="http://schemas.microsoft.com/office/drawing/2014/main" id="{20F7EDF0-D297-49B9-BAA0-A5DE77E263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177910" y="1671294"/>
            <a:ext cx="3109090" cy="4307023"/>
          </a:xfrm>
          <a:prstGeom prst="rect">
            <a:avLst/>
          </a:prstGeom>
        </p:spPr>
      </p:pic>
    </p:spTree>
    <p:extLst>
      <p:ext uri="{BB962C8B-B14F-4D97-AF65-F5344CB8AC3E}">
        <p14:creationId xmlns:p14="http://schemas.microsoft.com/office/powerpoint/2010/main" val="19863366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ommunekort Sjælland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62" name="Grafik 61">
            <a:extLst>
              <a:ext uri="{FF2B5EF4-FFF2-40B4-BE49-F238E27FC236}">
                <a16:creationId xmlns:a16="http://schemas.microsoft.com/office/drawing/2014/main" id="{B236292A-F899-47C8-8F84-83BBA8FBB83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177910" y="1671294"/>
            <a:ext cx="3109090" cy="4307023"/>
          </a:xfrm>
          <a:prstGeom prst="rect">
            <a:avLst/>
          </a:prstGeom>
        </p:spPr>
      </p:pic>
    </p:spTree>
    <p:extLst>
      <p:ext uri="{BB962C8B-B14F-4D97-AF65-F5344CB8AC3E}">
        <p14:creationId xmlns:p14="http://schemas.microsoft.com/office/powerpoint/2010/main" val="1936635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ommunekort Hovedstaden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F1FE8A81-96A7-4D7D-81B4-0965502F6CD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229252" y="1669434"/>
            <a:ext cx="3154755" cy="4313360"/>
          </a:xfrm>
          <a:prstGeom prst="rect">
            <a:avLst/>
          </a:prstGeom>
        </p:spPr>
      </p:pic>
    </p:spTree>
    <p:extLst>
      <p:ext uri="{BB962C8B-B14F-4D97-AF65-F5344CB8AC3E}">
        <p14:creationId xmlns:p14="http://schemas.microsoft.com/office/powerpoint/2010/main" val="31352411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ommunekort Hovedstaden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1" name="Grafik 10">
            <a:extLst>
              <a:ext uri="{FF2B5EF4-FFF2-40B4-BE49-F238E27FC236}">
                <a16:creationId xmlns:a16="http://schemas.microsoft.com/office/drawing/2014/main" id="{F14E2AD1-A299-4E42-9FDA-1BC87E8334D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229252" y="1669434"/>
            <a:ext cx="3154755" cy="4313360"/>
          </a:xfrm>
          <a:prstGeom prst="rect">
            <a:avLst/>
          </a:prstGeom>
        </p:spPr>
      </p:pic>
    </p:spTree>
    <p:extLst>
      <p:ext uri="{BB962C8B-B14F-4D97-AF65-F5344CB8AC3E}">
        <p14:creationId xmlns:p14="http://schemas.microsoft.com/office/powerpoint/2010/main" val="42287760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rb kort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8A9ED6E8-0428-4C58-9F17-CBC54924050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812906" y="1687440"/>
            <a:ext cx="5799597" cy="4100135"/>
          </a:xfrm>
          <a:prstGeom prst="rect">
            <a:avLst/>
          </a:prstGeom>
        </p:spPr>
      </p:pic>
    </p:spTree>
    <p:extLst>
      <p:ext uri="{BB962C8B-B14F-4D97-AF65-F5344CB8AC3E}">
        <p14:creationId xmlns:p14="http://schemas.microsoft.com/office/powerpoint/2010/main" val="33282097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rb kort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1" name="Grafik 10">
            <a:extLst>
              <a:ext uri="{FF2B5EF4-FFF2-40B4-BE49-F238E27FC236}">
                <a16:creationId xmlns:a16="http://schemas.microsoft.com/office/drawing/2014/main" id="{65A4D94C-E523-47E4-8E04-7644B9E5B92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812906" y="1687440"/>
            <a:ext cx="5799597" cy="4100135"/>
          </a:xfrm>
          <a:prstGeom prst="rect">
            <a:avLst/>
          </a:prstGeom>
        </p:spPr>
      </p:pic>
    </p:spTree>
    <p:extLst>
      <p:ext uri="{BB962C8B-B14F-4D97-AF65-F5344CB8AC3E}">
        <p14:creationId xmlns:p14="http://schemas.microsoft.com/office/powerpoint/2010/main" val="4123696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ådhus 2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 name="Grafik 6">
            <a:extLst>
              <a:ext uri="{FF2B5EF4-FFF2-40B4-BE49-F238E27FC236}">
                <a16:creationId xmlns:a16="http://schemas.microsoft.com/office/drawing/2014/main" id="{3FEEE8A4-332F-4893-8C43-7DD4AA8E34D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946437" y="1865333"/>
            <a:ext cx="4596233" cy="4333737"/>
          </a:xfrm>
          <a:prstGeom prst="rect">
            <a:avLst/>
          </a:prstGeom>
        </p:spPr>
      </p:pic>
    </p:spTree>
    <p:extLst>
      <p:ext uri="{BB962C8B-B14F-4D97-AF65-F5344CB8AC3E}">
        <p14:creationId xmlns:p14="http://schemas.microsoft.com/office/powerpoint/2010/main" val="14611045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ådhus 2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3" name="Grafik 12">
            <a:extLst>
              <a:ext uri="{FF2B5EF4-FFF2-40B4-BE49-F238E27FC236}">
                <a16:creationId xmlns:a16="http://schemas.microsoft.com/office/drawing/2014/main" id="{C8F0EF9A-246E-439E-ABE0-BAE9199C51B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946437" y="1865333"/>
            <a:ext cx="4596233" cy="4333737"/>
          </a:xfrm>
          <a:prstGeom prst="rect">
            <a:avLst/>
          </a:prstGeom>
        </p:spPr>
      </p:pic>
    </p:spTree>
    <p:extLst>
      <p:ext uri="{BB962C8B-B14F-4D97-AF65-F5344CB8AC3E}">
        <p14:creationId xmlns:p14="http://schemas.microsoft.com/office/powerpoint/2010/main" val="39002148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rb slot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66825933-B23B-4C50-A4A6-48E8864A988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73315" y="2336774"/>
            <a:ext cx="5386848" cy="2836297"/>
          </a:xfrm>
          <a:prstGeom prst="rect">
            <a:avLst/>
          </a:prstGeom>
        </p:spPr>
      </p:pic>
    </p:spTree>
    <p:extLst>
      <p:ext uri="{BB962C8B-B14F-4D97-AF65-F5344CB8AC3E}">
        <p14:creationId xmlns:p14="http://schemas.microsoft.com/office/powerpoint/2010/main" val="3805825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rb slot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1" name="Grafik 10">
            <a:extLst>
              <a:ext uri="{FF2B5EF4-FFF2-40B4-BE49-F238E27FC236}">
                <a16:creationId xmlns:a16="http://schemas.microsoft.com/office/drawing/2014/main" id="{BD7D81A7-7107-46B3-8E06-D7C676E3E5C3}"/>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73315" y="2336774"/>
            <a:ext cx="5386848" cy="2836297"/>
          </a:xfrm>
          <a:prstGeom prst="rect">
            <a:avLst/>
          </a:prstGeom>
        </p:spPr>
      </p:pic>
    </p:spTree>
    <p:extLst>
      <p:ext uri="{BB962C8B-B14F-4D97-AF65-F5344CB8AC3E}">
        <p14:creationId xmlns:p14="http://schemas.microsoft.com/office/powerpoint/2010/main" val="2388470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Zootårnet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2B170374-1426-4FC8-BDDC-4646087624E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306518" y="1665288"/>
            <a:ext cx="3000224" cy="4245696"/>
          </a:xfrm>
          <a:prstGeom prst="rect">
            <a:avLst/>
          </a:prstGeom>
        </p:spPr>
      </p:pic>
      <p:pic>
        <p:nvPicPr>
          <p:cNvPr id="29" name="Grafik 28" descr="Ugle">
            <a:extLst>
              <a:ext uri="{FF2B5EF4-FFF2-40B4-BE49-F238E27FC236}">
                <a16:creationId xmlns:a16="http://schemas.microsoft.com/office/drawing/2014/main" id="{C05F324A-31D5-4E90-97CC-4CF153FCE51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55768" y="2452299"/>
            <a:ext cx="145495" cy="145495"/>
          </a:xfrm>
          <a:prstGeom prst="rect">
            <a:avLst/>
          </a:prstGeom>
        </p:spPr>
      </p:pic>
    </p:spTree>
    <p:extLst>
      <p:ext uri="{BB962C8B-B14F-4D97-AF65-F5344CB8AC3E}">
        <p14:creationId xmlns:p14="http://schemas.microsoft.com/office/powerpoint/2010/main" val="2890102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Zootårnet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1" name="Grafik 10">
            <a:extLst>
              <a:ext uri="{FF2B5EF4-FFF2-40B4-BE49-F238E27FC236}">
                <a16:creationId xmlns:a16="http://schemas.microsoft.com/office/drawing/2014/main" id="{A05DA9EE-C089-458C-A1EE-5A4E75D5EDA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7306518" y="1665288"/>
            <a:ext cx="3000224" cy="4245696"/>
          </a:xfrm>
          <a:prstGeom prst="rect">
            <a:avLst/>
          </a:prstGeom>
        </p:spPr>
      </p:pic>
      <p:pic>
        <p:nvPicPr>
          <p:cNvPr id="13" name="Grafik 12" descr="Ugle">
            <a:extLst>
              <a:ext uri="{FF2B5EF4-FFF2-40B4-BE49-F238E27FC236}">
                <a16:creationId xmlns:a16="http://schemas.microsoft.com/office/drawing/2014/main" id="{9ADBDF2F-796E-4720-B43A-00034068B701}"/>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55768" y="2452299"/>
            <a:ext cx="145495" cy="145495"/>
          </a:xfrm>
          <a:prstGeom prst="rect">
            <a:avLst/>
          </a:prstGeom>
        </p:spPr>
      </p:pic>
    </p:spTree>
    <p:extLst>
      <p:ext uri="{BB962C8B-B14F-4D97-AF65-F5344CB8AC3E}">
        <p14:creationId xmlns:p14="http://schemas.microsoft.com/office/powerpoint/2010/main" val="41808159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B-hallen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B6DBFB32-BC92-4075-BC3A-E29C132436D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22334" y="1798498"/>
            <a:ext cx="5672656" cy="4008587"/>
          </a:xfrm>
          <a:prstGeom prst="rect">
            <a:avLst/>
          </a:prstGeom>
        </p:spPr>
      </p:pic>
    </p:spTree>
    <p:extLst>
      <p:ext uri="{BB962C8B-B14F-4D97-AF65-F5344CB8AC3E}">
        <p14:creationId xmlns:p14="http://schemas.microsoft.com/office/powerpoint/2010/main" val="2879007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KB-hallen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0" name="Grafik 9">
            <a:extLst>
              <a:ext uri="{FF2B5EF4-FFF2-40B4-BE49-F238E27FC236}">
                <a16:creationId xmlns:a16="http://schemas.microsoft.com/office/drawing/2014/main" id="{971E43D3-B9A8-448E-84D6-EAF1186A097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22334" y="1798498"/>
            <a:ext cx="5672656" cy="4008587"/>
          </a:xfrm>
          <a:prstGeom prst="rect">
            <a:avLst/>
          </a:prstGeom>
        </p:spPr>
      </p:pic>
    </p:spTree>
    <p:extLst>
      <p:ext uri="{BB962C8B-B14F-4D97-AF65-F5344CB8AC3E}">
        <p14:creationId xmlns:p14="http://schemas.microsoft.com/office/powerpoint/2010/main" val="186445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KUBE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05F76742-0D16-4A91-82D3-EFBA9A82064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918941" y="1011355"/>
            <a:ext cx="9616989" cy="6795853"/>
          </a:xfrm>
          <a:prstGeom prst="rect">
            <a:avLst/>
          </a:prstGeom>
        </p:spPr>
      </p:pic>
    </p:spTree>
    <p:extLst>
      <p:ext uri="{BB962C8B-B14F-4D97-AF65-F5344CB8AC3E}">
        <p14:creationId xmlns:p14="http://schemas.microsoft.com/office/powerpoint/2010/main" val="7677658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KUBE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0" name="Grafik 9">
            <a:extLst>
              <a:ext uri="{FF2B5EF4-FFF2-40B4-BE49-F238E27FC236}">
                <a16:creationId xmlns:a16="http://schemas.microsoft.com/office/drawing/2014/main" id="{C4B6CAFF-8EFE-40FB-B628-23F2C40A9D48}"/>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4918941" y="1011355"/>
            <a:ext cx="9616989" cy="6795853"/>
          </a:xfrm>
          <a:prstGeom prst="rect">
            <a:avLst/>
          </a:prstGeom>
        </p:spPr>
      </p:pic>
    </p:spTree>
    <p:extLst>
      <p:ext uri="{BB962C8B-B14F-4D97-AF65-F5344CB8AC3E}">
        <p14:creationId xmlns:p14="http://schemas.microsoft.com/office/powerpoint/2010/main" val="1111247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nddel indgang - beige">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8" name="Rektangel 77">
            <a:extLst>
              <a:ext uri="{FF2B5EF4-FFF2-40B4-BE49-F238E27FC236}">
                <a16:creationId xmlns:a16="http://schemas.microsoft.com/office/drawing/2014/main" id="{806BC1D7-87BB-4439-B5AC-4EF5C6AA5FAE}"/>
              </a:ext>
            </a:extLst>
          </p:cNvPr>
          <p:cNvSpPr/>
          <p:nvPr/>
        </p:nvSpPr>
        <p:spPr>
          <a:xfrm>
            <a:off x="731837" y="1798498"/>
            <a:ext cx="5106651" cy="41832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79" name="Rektangel 78">
            <a:extLst>
              <a:ext uri="{FF2B5EF4-FFF2-40B4-BE49-F238E27FC236}">
                <a16:creationId xmlns:a16="http://schemas.microsoft.com/office/drawing/2014/main" id="{5ACB7A86-00AE-4D1B-9D2F-A74E966C2F31}"/>
              </a:ext>
            </a:extLst>
          </p:cNvPr>
          <p:cNvSpPr/>
          <p:nvPr/>
        </p:nvSpPr>
        <p:spPr>
          <a:xfrm>
            <a:off x="858715" y="1663582"/>
            <a:ext cx="5106655" cy="418268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accent4"/>
              </a:solidFill>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 name="Pladsholder til tekst 5">
            <a:extLst>
              <a:ext uri="{FF2B5EF4-FFF2-40B4-BE49-F238E27FC236}">
                <a16:creationId xmlns:a16="http://schemas.microsoft.com/office/drawing/2014/main" id="{092819DA-0B98-4DFF-AAB3-762A95990959}"/>
              </a:ext>
            </a:extLst>
          </p:cNvPr>
          <p:cNvSpPr>
            <a:spLocks noGrp="1"/>
          </p:cNvSpPr>
          <p:nvPr>
            <p:ph type="body" sz="quarter" idx="13" hasCustomPrompt="1"/>
          </p:nvPr>
        </p:nvSpPr>
        <p:spPr>
          <a:xfrm>
            <a:off x="858715" y="1663582"/>
            <a:ext cx="5106988" cy="4183063"/>
          </a:xfrm>
          <a:prstGeom prst="rect">
            <a:avLst/>
          </a:prstGeom>
        </p:spPr>
        <p:txBody>
          <a:bodyPr anchor="ctr" anchorCtr="0"/>
          <a:lstStyle>
            <a:lvl1pPr marL="0" indent="0" algn="ctr">
              <a:buNone/>
              <a:defRPr sz="1800">
                <a:solidFill>
                  <a:schemeClr val="accent4"/>
                </a:solidFill>
              </a:defRPr>
            </a:lvl1pPr>
          </a:lstStyle>
          <a:p>
            <a:pPr marL="0" lvl="0" algn="ctr"/>
            <a:r>
              <a:rPr lang="da-DK" dirty="0" err="1">
                <a:solidFill>
                  <a:schemeClr val="accent4"/>
                </a:solidFill>
              </a:rPr>
              <a:t>Lorem</a:t>
            </a:r>
            <a:r>
              <a:rPr lang="da-DK" dirty="0">
                <a:solidFill>
                  <a:schemeClr val="accent4"/>
                </a:solidFill>
              </a:rPr>
              <a:t> </a:t>
            </a:r>
            <a:r>
              <a:rPr lang="da-DK" dirty="0" err="1">
                <a:solidFill>
                  <a:schemeClr val="accent4"/>
                </a:solidFill>
              </a:rPr>
              <a:t>ipsum</a:t>
            </a:r>
            <a:r>
              <a:rPr lang="da-DK" dirty="0">
                <a:solidFill>
                  <a:schemeClr val="accent4"/>
                </a:solidFill>
              </a:rPr>
              <a:t> </a:t>
            </a:r>
            <a:r>
              <a:rPr lang="da-DK" dirty="0" err="1">
                <a:solidFill>
                  <a:schemeClr val="accent4"/>
                </a:solidFill>
              </a:rPr>
              <a:t>dolor</a:t>
            </a:r>
            <a:r>
              <a:rPr lang="da-DK" dirty="0">
                <a:solidFill>
                  <a:schemeClr val="accent4"/>
                </a:solidFill>
              </a:rPr>
              <a:t> sit </a:t>
            </a:r>
            <a:r>
              <a:rPr lang="da-DK" dirty="0" err="1">
                <a:solidFill>
                  <a:schemeClr val="accent4"/>
                </a:solidFill>
              </a:rPr>
              <a:t>amet</a:t>
            </a:r>
            <a:r>
              <a:rPr lang="da-DK" dirty="0">
                <a:solidFill>
                  <a:schemeClr val="accent4"/>
                </a:solidFill>
              </a:rPr>
              <a:t>, </a:t>
            </a:r>
            <a:r>
              <a:rPr lang="da-DK" dirty="0" err="1">
                <a:solidFill>
                  <a:schemeClr val="accent4"/>
                </a:solidFill>
              </a:rPr>
              <a:t>consectetur</a:t>
            </a:r>
            <a:r>
              <a:rPr lang="da-DK" dirty="0">
                <a:solidFill>
                  <a:schemeClr val="accent4"/>
                </a:solidFill>
              </a:rPr>
              <a:t> </a:t>
            </a:r>
            <a:r>
              <a:rPr lang="da-DK" dirty="0" err="1">
                <a:solidFill>
                  <a:schemeClr val="accent4"/>
                </a:solidFill>
              </a:rPr>
              <a:t>adipiscing</a:t>
            </a:r>
            <a:r>
              <a:rPr lang="da-DK" dirty="0">
                <a:solidFill>
                  <a:schemeClr val="accent4"/>
                </a:solidFill>
              </a:rPr>
              <a:t> </a:t>
            </a:r>
            <a:r>
              <a:rPr lang="da-DK" dirty="0" err="1">
                <a:solidFill>
                  <a:schemeClr val="accent4"/>
                </a:solidFill>
              </a:rPr>
              <a:t>elit</a:t>
            </a:r>
            <a:r>
              <a:rPr lang="da-DK" dirty="0">
                <a:solidFill>
                  <a:schemeClr val="accent4"/>
                </a:solidFill>
              </a:rPr>
              <a:t>. Vivamus non eros </a:t>
            </a:r>
            <a:r>
              <a:rPr lang="da-DK" dirty="0" err="1">
                <a:solidFill>
                  <a:schemeClr val="accent4"/>
                </a:solidFill>
              </a:rPr>
              <a:t>quis</a:t>
            </a:r>
            <a:r>
              <a:rPr lang="da-DK" dirty="0">
                <a:solidFill>
                  <a:schemeClr val="accent4"/>
                </a:solidFill>
              </a:rPr>
              <a:t> </a:t>
            </a:r>
            <a:r>
              <a:rPr lang="da-DK" dirty="0" err="1">
                <a:solidFill>
                  <a:schemeClr val="accent4"/>
                </a:solidFill>
              </a:rPr>
              <a:t>urna</a:t>
            </a:r>
            <a:r>
              <a:rPr lang="da-DK" dirty="0">
                <a:solidFill>
                  <a:schemeClr val="accent4"/>
                </a:solidFill>
              </a:rPr>
              <a:t> </a:t>
            </a:r>
            <a:r>
              <a:rPr lang="da-DK" dirty="0" err="1">
                <a:solidFill>
                  <a:schemeClr val="accent4"/>
                </a:solidFill>
              </a:rPr>
              <a:t>mollis</a:t>
            </a:r>
            <a:r>
              <a:rPr lang="da-DK" dirty="0">
                <a:solidFill>
                  <a:schemeClr val="accent4"/>
                </a:solidFill>
              </a:rPr>
              <a:t> finibus. </a:t>
            </a:r>
            <a:r>
              <a:rPr lang="da-DK" dirty="0" err="1">
                <a:solidFill>
                  <a:schemeClr val="accent4"/>
                </a:solidFill>
              </a:rPr>
              <a:t>Nulla</a:t>
            </a:r>
            <a:r>
              <a:rPr lang="da-DK" dirty="0">
                <a:solidFill>
                  <a:schemeClr val="accent4"/>
                </a:solidFill>
              </a:rPr>
              <a:t> </a:t>
            </a:r>
            <a:r>
              <a:rPr lang="da-DK" dirty="0" err="1">
                <a:solidFill>
                  <a:schemeClr val="accent4"/>
                </a:solidFill>
              </a:rPr>
              <a:t>lacinia</a:t>
            </a:r>
            <a:r>
              <a:rPr lang="da-DK" dirty="0">
                <a:solidFill>
                  <a:schemeClr val="accent4"/>
                </a:solidFill>
              </a:rPr>
              <a:t> </a:t>
            </a:r>
            <a:r>
              <a:rPr lang="da-DK" dirty="0" err="1">
                <a:solidFill>
                  <a:schemeClr val="accent4"/>
                </a:solidFill>
              </a:rPr>
              <a:t>ligula</a:t>
            </a:r>
            <a:r>
              <a:rPr lang="da-DK" dirty="0">
                <a:solidFill>
                  <a:schemeClr val="accent4"/>
                </a:solidFill>
              </a:rPr>
              <a:t> ut </a:t>
            </a:r>
            <a:r>
              <a:rPr lang="da-DK" dirty="0" err="1">
                <a:solidFill>
                  <a:schemeClr val="accent4"/>
                </a:solidFill>
              </a:rPr>
              <a:t>eleifend</a:t>
            </a:r>
            <a:r>
              <a:rPr lang="da-DK" dirty="0">
                <a:solidFill>
                  <a:schemeClr val="accent4"/>
                </a:solidFill>
              </a:rPr>
              <a:t> </a:t>
            </a:r>
            <a:r>
              <a:rPr lang="da-DK" dirty="0" err="1">
                <a:solidFill>
                  <a:schemeClr val="accent4"/>
                </a:solidFill>
              </a:rPr>
              <a:t>vestibulum</a:t>
            </a:r>
            <a:r>
              <a:rPr lang="da-DK" dirty="0">
                <a:solidFill>
                  <a:schemeClr val="accent4"/>
                </a:solidFill>
              </a:rPr>
              <a:t>. </a:t>
            </a:r>
            <a:r>
              <a:rPr lang="da-DK" dirty="0" err="1">
                <a:solidFill>
                  <a:schemeClr val="accent4"/>
                </a:solidFill>
              </a:rPr>
              <a:t>Nullam</a:t>
            </a:r>
            <a:r>
              <a:rPr lang="da-DK" dirty="0">
                <a:solidFill>
                  <a:schemeClr val="accent4"/>
                </a:solidFill>
              </a:rPr>
              <a:t> </a:t>
            </a:r>
            <a:r>
              <a:rPr lang="da-DK" dirty="0" err="1">
                <a:solidFill>
                  <a:schemeClr val="accent4"/>
                </a:solidFill>
              </a:rPr>
              <a:t>semper</a:t>
            </a:r>
            <a:r>
              <a:rPr lang="da-DK" dirty="0">
                <a:solidFill>
                  <a:schemeClr val="accent4"/>
                </a:solidFill>
              </a:rPr>
              <a:t> </a:t>
            </a:r>
            <a:r>
              <a:rPr lang="da-DK" dirty="0" err="1">
                <a:solidFill>
                  <a:schemeClr val="accent4"/>
                </a:solidFill>
              </a:rPr>
              <a:t>mollis</a:t>
            </a:r>
            <a:r>
              <a:rPr lang="da-DK" dirty="0">
                <a:solidFill>
                  <a:schemeClr val="accent4"/>
                </a:solidFill>
              </a:rPr>
              <a:t> </a:t>
            </a:r>
            <a:r>
              <a:rPr lang="da-DK" dirty="0" err="1">
                <a:solidFill>
                  <a:schemeClr val="accent4"/>
                </a:solidFill>
              </a:rPr>
              <a:t>dolor</a:t>
            </a:r>
            <a:r>
              <a:rPr lang="da-DK" dirty="0">
                <a:solidFill>
                  <a:schemeClr val="accent4"/>
                </a:solidFill>
              </a:rPr>
              <a:t> et </a:t>
            </a:r>
            <a:r>
              <a:rPr lang="da-DK" dirty="0" err="1">
                <a:solidFill>
                  <a:schemeClr val="accent4"/>
                </a:solidFill>
              </a:rPr>
              <a:t>fermentum</a:t>
            </a:r>
            <a:r>
              <a:rPr lang="da-DK" dirty="0">
                <a:solidFill>
                  <a:schemeClr val="accent4"/>
                </a:solidFill>
              </a:rPr>
              <a:t>. </a:t>
            </a:r>
            <a:endParaRPr lang="da-DK" sz="1000" b="1" dirty="0">
              <a:solidFill>
                <a:schemeClr val="accent4"/>
              </a:solidFill>
            </a:endParaRPr>
          </a:p>
        </p:txBody>
      </p:sp>
      <p:sp>
        <p:nvSpPr>
          <p:cNvPr id="10" name="Ellipse 9">
            <a:extLst>
              <a:ext uri="{FF2B5EF4-FFF2-40B4-BE49-F238E27FC236}">
                <a16:creationId xmlns:a16="http://schemas.microsoft.com/office/drawing/2014/main" id="{4417A7F3-7C63-4E95-8AD6-20F7C15451A2}"/>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 name="Grafik 2">
            <a:extLst>
              <a:ext uri="{FF2B5EF4-FFF2-40B4-BE49-F238E27FC236}">
                <a16:creationId xmlns:a16="http://schemas.microsoft.com/office/drawing/2014/main" id="{89F10532-9833-4C8A-8F3E-F5B49568F2F9}"/>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534025" y="3043024"/>
            <a:ext cx="6486525" cy="1614090"/>
          </a:xfrm>
          <a:prstGeom prst="rect">
            <a:avLst/>
          </a:prstGeom>
        </p:spPr>
      </p:pic>
    </p:spTree>
    <p:extLst>
      <p:ext uri="{BB962C8B-B14F-4D97-AF65-F5344CB8AC3E}">
        <p14:creationId xmlns:p14="http://schemas.microsoft.com/office/powerpoint/2010/main" val="5699397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unddel indgang - grøn">
    <p:spTree>
      <p:nvGrpSpPr>
        <p:cNvPr id="1" name=""/>
        <p:cNvGrpSpPr/>
        <p:nvPr/>
      </p:nvGrpSpPr>
      <p:grpSpPr>
        <a:xfrm>
          <a:off x="0" y="0"/>
          <a:ext cx="0" cy="0"/>
          <a:chOff x="0" y="0"/>
          <a:chExt cx="0" cy="0"/>
        </a:xfrm>
      </p:grpSpPr>
      <p:graphicFrame>
        <p:nvGraphicFramePr>
          <p:cNvPr id="4" name="Objekt 3" hidden="1"/>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5" imgH="416" progId="TCLayout.ActiveDocument.1">
                  <p:embed/>
                </p:oleObj>
              </mc:Choice>
              <mc:Fallback>
                <p:oleObj name="think-cell Slide" r:id="rId3" imgW="415" imgH="416" progId="TCLayout.ActiveDocument.1">
                  <p:embed/>
                  <p:pic>
                    <p:nvPicPr>
                      <p:cNvPr id="4" name="Objek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11">
            <a:extLst>
              <a:ext uri="{FF2B5EF4-FFF2-40B4-BE49-F238E27FC236}">
                <a16:creationId xmlns:a16="http://schemas.microsoft.com/office/drawing/2014/main" id="{C01F24CB-F56C-412B-B35C-126AC1BFB968}"/>
              </a:ext>
            </a:extLst>
          </p:cNvPr>
          <p:cNvSpPr/>
          <p:nvPr userDrawn="1"/>
        </p:nvSpPr>
        <p:spPr>
          <a:xfrm>
            <a:off x="623888" y="1557337"/>
            <a:ext cx="10944224" cy="4535488"/>
          </a:xfrm>
          <a:prstGeom prst="rect">
            <a:avLst/>
          </a:prstGeom>
          <a:solidFill>
            <a:srgbClr val="EEEC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40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12" name="Titel 11"/>
          <p:cNvSpPr>
            <a:spLocks noGrp="1"/>
          </p:cNvSpPr>
          <p:nvPr>
            <p:ph type="title" hasCustomPrompt="1"/>
          </p:nvPr>
        </p:nvSpPr>
        <p:spPr>
          <a:xfrm>
            <a:off x="623888" y="404665"/>
            <a:ext cx="10944224" cy="978729"/>
          </a:xfrm>
          <a:prstGeom prst="rect">
            <a:avLst/>
          </a:prstGeom>
        </p:spPr>
        <p:txBody>
          <a:bodyPr vert="horz" wrap="square" lIns="0">
            <a:spAutoFit/>
          </a:bodyPr>
          <a:lstStyle>
            <a:lvl1pPr>
              <a:defRPr sz="3200">
                <a:solidFill>
                  <a:schemeClr val="tx1">
                    <a:lumMod val="75000"/>
                    <a:lumOff val="25000"/>
                  </a:schemeClr>
                </a:solidFill>
              </a:defRPr>
            </a:lvl1pPr>
          </a:lstStyle>
          <a:p>
            <a:r>
              <a:rPr lang="da-DK" sz="3200" dirty="0">
                <a:solidFill>
                  <a:schemeClr val="tx1">
                    <a:lumMod val="75000"/>
                    <a:lumOff val="25000"/>
                  </a:schemeClr>
                </a:solidFill>
                <a:latin typeface="Segoe UI" panose="020B0502040204020203" pitchFamily="34" charset="0"/>
                <a:cs typeface="Segoe UI" panose="020B0502040204020203" pitchFamily="34" charset="0"/>
              </a:rPr>
              <a:t>Overskrift med mulighed for at fremhæve elementer med </a:t>
            </a:r>
            <a:r>
              <a:rPr lang="da-DK" sz="3200" b="1" dirty="0">
                <a:solidFill>
                  <a:srgbClr val="00502D"/>
                </a:solidFill>
                <a:latin typeface="Segoe UI" panose="020B0502040204020203" pitchFamily="34" charset="0"/>
                <a:cs typeface="Segoe UI" panose="020B0502040204020203" pitchFamily="34" charset="0"/>
              </a:rPr>
              <a:t>grøn</a:t>
            </a:r>
            <a:endParaRPr lang="da-DK" sz="32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 name="Ellipse 1">
            <a:extLst>
              <a:ext uri="{FF2B5EF4-FFF2-40B4-BE49-F238E27FC236}">
                <a16:creationId xmlns:a16="http://schemas.microsoft.com/office/drawing/2014/main" id="{A3F621A5-27D3-458B-845C-ED015E62B83E}"/>
              </a:ext>
            </a:extLst>
          </p:cNvPr>
          <p:cNvSpPr/>
          <p:nvPr userDrawn="1"/>
        </p:nvSpPr>
        <p:spPr>
          <a:xfrm>
            <a:off x="6406816" y="3732558"/>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8" name="Ellipse 57">
            <a:extLst>
              <a:ext uri="{FF2B5EF4-FFF2-40B4-BE49-F238E27FC236}">
                <a16:creationId xmlns:a16="http://schemas.microsoft.com/office/drawing/2014/main" id="{32A32177-A624-423C-BEBD-3E6C79062DB9}"/>
              </a:ext>
            </a:extLst>
          </p:cNvPr>
          <p:cNvSpPr/>
          <p:nvPr userDrawn="1"/>
        </p:nvSpPr>
        <p:spPr>
          <a:xfrm>
            <a:off x="6683467" y="4792167"/>
            <a:ext cx="135048" cy="226902"/>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60" name="Rektangel 59">
            <a:extLst>
              <a:ext uri="{FF2B5EF4-FFF2-40B4-BE49-F238E27FC236}">
                <a16:creationId xmlns:a16="http://schemas.microsoft.com/office/drawing/2014/main" id="{A7D5119E-C032-4808-8EEF-2FFFDD941221}"/>
              </a:ext>
            </a:extLst>
          </p:cNvPr>
          <p:cNvSpPr/>
          <p:nvPr userDrawn="1"/>
        </p:nvSpPr>
        <p:spPr>
          <a:xfrm>
            <a:off x="731837" y="1798498"/>
            <a:ext cx="5106651" cy="4183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200" b="1" dirty="0">
              <a:solidFill>
                <a:schemeClr val="bg2"/>
              </a:solidFill>
            </a:endParaRPr>
          </a:p>
        </p:txBody>
      </p:sp>
      <p:sp>
        <p:nvSpPr>
          <p:cNvPr id="61" name="Pladsholder til tekst 5">
            <a:extLst>
              <a:ext uri="{FF2B5EF4-FFF2-40B4-BE49-F238E27FC236}">
                <a16:creationId xmlns:a16="http://schemas.microsoft.com/office/drawing/2014/main" id="{37D2AAF3-738F-4272-9039-6BEC37E0FEDA}"/>
              </a:ext>
            </a:extLst>
          </p:cNvPr>
          <p:cNvSpPr>
            <a:spLocks noGrp="1"/>
          </p:cNvSpPr>
          <p:nvPr>
            <p:ph type="body" sz="quarter" idx="13" hasCustomPrompt="1"/>
          </p:nvPr>
        </p:nvSpPr>
        <p:spPr>
          <a:xfrm>
            <a:off x="858715" y="1663582"/>
            <a:ext cx="5106988" cy="4183063"/>
          </a:xfrm>
          <a:prstGeom prst="rect">
            <a:avLst/>
          </a:prstGeom>
          <a:solidFill>
            <a:schemeClr val="accent4"/>
          </a:solidFill>
        </p:spPr>
        <p:txBody>
          <a:bodyPr anchor="ctr" anchorCtr="0"/>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2"/>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da-DK" sz="1800" dirty="0" err="1">
                <a:solidFill>
                  <a:schemeClr val="bg2"/>
                </a:solidFill>
              </a:rPr>
              <a:t>Lorem</a:t>
            </a:r>
            <a:r>
              <a:rPr lang="da-DK" sz="1800" dirty="0">
                <a:solidFill>
                  <a:schemeClr val="bg2"/>
                </a:solidFill>
              </a:rPr>
              <a:t> </a:t>
            </a:r>
            <a:r>
              <a:rPr lang="da-DK" sz="1800" dirty="0" err="1">
                <a:solidFill>
                  <a:schemeClr val="bg2"/>
                </a:solidFill>
              </a:rPr>
              <a:t>ipsum</a:t>
            </a:r>
            <a:r>
              <a:rPr lang="da-DK" sz="1800" dirty="0">
                <a:solidFill>
                  <a:schemeClr val="bg2"/>
                </a:solidFill>
              </a:rPr>
              <a:t> </a:t>
            </a:r>
            <a:r>
              <a:rPr lang="da-DK" sz="1800" dirty="0" err="1">
                <a:solidFill>
                  <a:schemeClr val="bg2"/>
                </a:solidFill>
              </a:rPr>
              <a:t>dolor</a:t>
            </a:r>
            <a:r>
              <a:rPr lang="da-DK" sz="1800" dirty="0">
                <a:solidFill>
                  <a:schemeClr val="bg2"/>
                </a:solidFill>
              </a:rPr>
              <a:t> sit </a:t>
            </a:r>
            <a:r>
              <a:rPr lang="da-DK" sz="1800" dirty="0" err="1">
                <a:solidFill>
                  <a:schemeClr val="bg2"/>
                </a:solidFill>
              </a:rPr>
              <a:t>amet</a:t>
            </a:r>
            <a:r>
              <a:rPr lang="da-DK" sz="1800" dirty="0">
                <a:solidFill>
                  <a:schemeClr val="bg2"/>
                </a:solidFill>
              </a:rPr>
              <a:t>, </a:t>
            </a:r>
            <a:r>
              <a:rPr lang="da-DK" sz="1800" dirty="0" err="1">
                <a:solidFill>
                  <a:schemeClr val="bg2"/>
                </a:solidFill>
              </a:rPr>
              <a:t>consectetur</a:t>
            </a:r>
            <a:r>
              <a:rPr lang="da-DK" sz="1800" dirty="0">
                <a:solidFill>
                  <a:schemeClr val="bg2"/>
                </a:solidFill>
              </a:rPr>
              <a:t> </a:t>
            </a:r>
            <a:r>
              <a:rPr lang="da-DK" sz="1800" dirty="0" err="1">
                <a:solidFill>
                  <a:schemeClr val="bg2"/>
                </a:solidFill>
              </a:rPr>
              <a:t>adipiscing</a:t>
            </a:r>
            <a:r>
              <a:rPr lang="da-DK" sz="1800" dirty="0">
                <a:solidFill>
                  <a:schemeClr val="bg2"/>
                </a:solidFill>
              </a:rPr>
              <a:t> </a:t>
            </a:r>
            <a:r>
              <a:rPr lang="da-DK" sz="1800" dirty="0" err="1">
                <a:solidFill>
                  <a:schemeClr val="bg2"/>
                </a:solidFill>
              </a:rPr>
              <a:t>elit</a:t>
            </a:r>
            <a:r>
              <a:rPr lang="da-DK" sz="1800" dirty="0">
                <a:solidFill>
                  <a:schemeClr val="bg2"/>
                </a:solidFill>
              </a:rPr>
              <a:t>. Vivamus non eros </a:t>
            </a:r>
            <a:r>
              <a:rPr lang="da-DK" sz="1800" dirty="0" err="1">
                <a:solidFill>
                  <a:schemeClr val="bg2"/>
                </a:solidFill>
              </a:rPr>
              <a:t>quis</a:t>
            </a:r>
            <a:r>
              <a:rPr lang="da-DK" sz="1800" dirty="0">
                <a:solidFill>
                  <a:schemeClr val="bg2"/>
                </a:solidFill>
              </a:rPr>
              <a:t> </a:t>
            </a:r>
            <a:r>
              <a:rPr lang="da-DK" sz="1800" dirty="0" err="1">
                <a:solidFill>
                  <a:schemeClr val="bg2"/>
                </a:solidFill>
              </a:rPr>
              <a:t>urna</a:t>
            </a:r>
            <a:r>
              <a:rPr lang="da-DK" sz="1800" dirty="0">
                <a:solidFill>
                  <a:schemeClr val="bg2"/>
                </a:solidFill>
              </a:rPr>
              <a:t> </a:t>
            </a:r>
            <a:r>
              <a:rPr lang="da-DK" sz="1800" dirty="0" err="1">
                <a:solidFill>
                  <a:schemeClr val="bg2"/>
                </a:solidFill>
              </a:rPr>
              <a:t>mollis</a:t>
            </a:r>
            <a:r>
              <a:rPr lang="da-DK" sz="1800" dirty="0">
                <a:solidFill>
                  <a:schemeClr val="bg2"/>
                </a:solidFill>
              </a:rPr>
              <a:t> finibus. </a:t>
            </a:r>
            <a:r>
              <a:rPr lang="da-DK" sz="1800" dirty="0" err="1">
                <a:solidFill>
                  <a:schemeClr val="bg2"/>
                </a:solidFill>
              </a:rPr>
              <a:t>Nulla</a:t>
            </a:r>
            <a:r>
              <a:rPr lang="da-DK" sz="1800" dirty="0">
                <a:solidFill>
                  <a:schemeClr val="bg2"/>
                </a:solidFill>
              </a:rPr>
              <a:t> </a:t>
            </a:r>
            <a:r>
              <a:rPr lang="da-DK" sz="1800" dirty="0" err="1">
                <a:solidFill>
                  <a:schemeClr val="bg2"/>
                </a:solidFill>
              </a:rPr>
              <a:t>lacinia</a:t>
            </a:r>
            <a:r>
              <a:rPr lang="da-DK" sz="1800" dirty="0">
                <a:solidFill>
                  <a:schemeClr val="bg2"/>
                </a:solidFill>
              </a:rPr>
              <a:t> </a:t>
            </a:r>
            <a:r>
              <a:rPr lang="da-DK" sz="1800" dirty="0" err="1">
                <a:solidFill>
                  <a:schemeClr val="bg2"/>
                </a:solidFill>
              </a:rPr>
              <a:t>ligula</a:t>
            </a:r>
            <a:r>
              <a:rPr lang="da-DK" sz="1800" dirty="0">
                <a:solidFill>
                  <a:schemeClr val="bg2"/>
                </a:solidFill>
              </a:rPr>
              <a:t> ut </a:t>
            </a:r>
            <a:r>
              <a:rPr lang="da-DK" sz="1800" dirty="0" err="1">
                <a:solidFill>
                  <a:schemeClr val="bg2"/>
                </a:solidFill>
              </a:rPr>
              <a:t>eleifend</a:t>
            </a:r>
            <a:r>
              <a:rPr lang="da-DK" sz="1800" dirty="0">
                <a:solidFill>
                  <a:schemeClr val="bg2"/>
                </a:solidFill>
              </a:rPr>
              <a:t> </a:t>
            </a:r>
            <a:r>
              <a:rPr lang="da-DK" sz="1800" dirty="0" err="1">
                <a:solidFill>
                  <a:schemeClr val="bg2"/>
                </a:solidFill>
              </a:rPr>
              <a:t>vestibulum</a:t>
            </a:r>
            <a:r>
              <a:rPr lang="da-DK" sz="1800" dirty="0">
                <a:solidFill>
                  <a:schemeClr val="bg2"/>
                </a:solidFill>
              </a:rPr>
              <a:t>. </a:t>
            </a:r>
            <a:r>
              <a:rPr lang="da-DK" sz="1800" dirty="0" err="1">
                <a:solidFill>
                  <a:schemeClr val="bg2"/>
                </a:solidFill>
              </a:rPr>
              <a:t>Nullam</a:t>
            </a:r>
            <a:r>
              <a:rPr lang="da-DK" sz="1800" dirty="0">
                <a:solidFill>
                  <a:schemeClr val="bg2"/>
                </a:solidFill>
              </a:rPr>
              <a:t> </a:t>
            </a:r>
            <a:r>
              <a:rPr lang="da-DK" sz="1800" dirty="0" err="1">
                <a:solidFill>
                  <a:schemeClr val="bg2"/>
                </a:solidFill>
              </a:rPr>
              <a:t>semper</a:t>
            </a:r>
            <a:r>
              <a:rPr lang="da-DK" sz="1800" dirty="0">
                <a:solidFill>
                  <a:schemeClr val="bg2"/>
                </a:solidFill>
              </a:rPr>
              <a:t> </a:t>
            </a:r>
            <a:r>
              <a:rPr lang="da-DK" sz="1800" dirty="0" err="1">
                <a:solidFill>
                  <a:schemeClr val="bg2"/>
                </a:solidFill>
              </a:rPr>
              <a:t>mollis</a:t>
            </a:r>
            <a:r>
              <a:rPr lang="da-DK" sz="1800" dirty="0">
                <a:solidFill>
                  <a:schemeClr val="bg2"/>
                </a:solidFill>
              </a:rPr>
              <a:t> </a:t>
            </a:r>
            <a:r>
              <a:rPr lang="da-DK" sz="1800" dirty="0" err="1">
                <a:solidFill>
                  <a:schemeClr val="bg2"/>
                </a:solidFill>
              </a:rPr>
              <a:t>dolor</a:t>
            </a:r>
            <a:r>
              <a:rPr lang="da-DK" sz="1800" dirty="0">
                <a:solidFill>
                  <a:schemeClr val="bg2"/>
                </a:solidFill>
              </a:rPr>
              <a:t> et </a:t>
            </a:r>
            <a:r>
              <a:rPr lang="da-DK" sz="1800" dirty="0" err="1">
                <a:solidFill>
                  <a:schemeClr val="bg2"/>
                </a:solidFill>
              </a:rPr>
              <a:t>fermentum</a:t>
            </a:r>
            <a:r>
              <a:rPr lang="da-DK" sz="1800" dirty="0">
                <a:solidFill>
                  <a:schemeClr val="bg2"/>
                </a:solidFill>
              </a:rPr>
              <a:t>. </a:t>
            </a:r>
            <a:endParaRPr lang="da-DK" sz="800" b="1" dirty="0">
              <a:solidFill>
                <a:schemeClr val="bg2"/>
              </a:solidFill>
            </a:endParaRPr>
          </a:p>
        </p:txBody>
      </p:sp>
      <p:sp>
        <p:nvSpPr>
          <p:cNvPr id="59" name="Ellipse 58">
            <a:extLst>
              <a:ext uri="{FF2B5EF4-FFF2-40B4-BE49-F238E27FC236}">
                <a16:creationId xmlns:a16="http://schemas.microsoft.com/office/drawing/2014/main" id="{CFC8BAE3-526F-426F-88CB-C048A8F83C97}"/>
              </a:ext>
            </a:extLst>
          </p:cNvPr>
          <p:cNvSpPr>
            <a:spLocks noChangeAspect="1"/>
          </p:cNvSpPr>
          <p:nvPr userDrawn="1"/>
        </p:nvSpPr>
        <p:spPr>
          <a:xfrm>
            <a:off x="8662630" y="3746730"/>
            <a:ext cx="144000" cy="144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0" name="Grafik 9">
            <a:extLst>
              <a:ext uri="{FF2B5EF4-FFF2-40B4-BE49-F238E27FC236}">
                <a16:creationId xmlns:a16="http://schemas.microsoft.com/office/drawing/2014/main" id="{EEE9237A-9561-4CE5-93D7-A38A5B110B6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5534025" y="3043024"/>
            <a:ext cx="6486525" cy="1614090"/>
          </a:xfrm>
          <a:prstGeom prst="rect">
            <a:avLst/>
          </a:prstGeom>
        </p:spPr>
      </p:pic>
    </p:spTree>
    <p:extLst>
      <p:ext uri="{BB962C8B-B14F-4D97-AF65-F5344CB8AC3E}">
        <p14:creationId xmlns:p14="http://schemas.microsoft.com/office/powerpoint/2010/main" val="25865376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A4A3A4"/>
          </p15:clr>
        </p15:guide>
        <p15:guide id="4" pos="461">
          <p15:clr>
            <a:srgbClr val="A4A3A4"/>
          </p15:clr>
        </p15:guide>
        <p15:guide id="5" pos="7287">
          <p15:clr>
            <a:srgbClr val="A4A3A4"/>
          </p15:clr>
        </p15:guide>
        <p15:guide id="6" pos="7219">
          <p15:clr>
            <a:srgbClr val="A4A3A4"/>
          </p15:clr>
        </p15:guide>
        <p15:guide id="7" orient="horz" pos="981">
          <p15:clr>
            <a:srgbClr val="A4A3A4"/>
          </p15:clr>
        </p15:guide>
        <p15:guide id="8" orient="horz" pos="3838">
          <p15:clr>
            <a:srgbClr val="A4A3A4"/>
          </p15:clr>
        </p15:guide>
        <p15:guide id="9" orient="horz" pos="3770">
          <p15:clr>
            <a:srgbClr val="A4A3A4"/>
          </p15:clr>
        </p15:guide>
        <p15:guide id="10" orient="horz" pos="1049">
          <p15:clr>
            <a:srgbClr val="A4A3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EC1B30-5CC6-A9BD-CC83-0686EDAE1B5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70E4C2E7-F708-46ED-F0BC-7F83F377E0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578447A4-9F70-FA4D-A01C-A6B115207C63}"/>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7895C29F-E5DF-3424-84EE-67CDE110638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9DF0837-2577-68E0-42F2-BCE5A8E9589E}"/>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8471944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DE2611-F574-1037-C96D-6E74D42E080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18C9A18-E3FC-4443-E0CF-8472311EED8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84A8457-10E4-F1B4-9016-B7E3FCFBEC9C}"/>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8779A4AF-0C79-58B9-27A6-5635DF42AC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B1F6BF0-41AF-8B29-BC17-CF9FF8B9CB61}"/>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9173079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523B1A-4D59-444B-8597-57E62AD59C0F}"/>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031B2548-F6FB-2C7F-BD46-990495EEB72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9572278D-CA9F-C3A9-8875-7529FF344642}"/>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37C91D8F-6055-034B-F360-C22C29EC81E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C0C3C15-A74A-0896-621D-7713DC00B72D}"/>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1304193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CC8D46-ECB6-E6FE-5631-8C99AD73449B}"/>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5A9F55AE-E2F9-2FBD-4832-8F086EED6A3F}"/>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3F52C97-F82B-6D3D-9D0F-E9C8046DE01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AA8DF95-BDF2-ACA7-771E-6AFDE9174C2A}"/>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6" name="Pladsholder til sidefod 5">
            <a:extLst>
              <a:ext uri="{FF2B5EF4-FFF2-40B4-BE49-F238E27FC236}">
                <a16:creationId xmlns:a16="http://schemas.microsoft.com/office/drawing/2014/main" id="{73EFEBA6-DB14-CCBF-E4C4-ACC2B9E75F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E9C6B36-2928-2243-02B7-98904FF733A3}"/>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1090548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9FF619-7788-F5C2-97E0-0E13EA519C0F}"/>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BBC2E30D-DD59-A8DB-B3A2-01B6D43813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73C6B305-A017-56B0-8E5C-ACF149FFA674}"/>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FD1C386-1FB3-69A1-9EF8-ADD4BA071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B7713BD2-4D10-19A8-F355-848872EBA03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E66952E3-B8CD-BDC9-43C9-2A71A2E6FD37}"/>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8" name="Pladsholder til sidefod 7">
            <a:extLst>
              <a:ext uri="{FF2B5EF4-FFF2-40B4-BE49-F238E27FC236}">
                <a16:creationId xmlns:a16="http://schemas.microsoft.com/office/drawing/2014/main" id="{3B38B24D-8AA0-FC06-628E-7A1CBA8560F1}"/>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E0D80EAC-51BC-BD32-CF1E-F6EF42EFE0F6}"/>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263127560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C6481C-08D7-F774-70F2-0A3F5A8080C1}"/>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FECCB4A-BD84-4428-8C50-657CFF8E831D}"/>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4" name="Pladsholder til sidefod 3">
            <a:extLst>
              <a:ext uri="{FF2B5EF4-FFF2-40B4-BE49-F238E27FC236}">
                <a16:creationId xmlns:a16="http://schemas.microsoft.com/office/drawing/2014/main" id="{2ADE8762-EA14-2800-466B-830D335CA84E}"/>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6135F2D5-0785-3782-CB24-2523B551AF35}"/>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2095978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66400C6D-291E-BF0E-CF45-642879ACE0DF}"/>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3" name="Pladsholder til sidefod 2">
            <a:extLst>
              <a:ext uri="{FF2B5EF4-FFF2-40B4-BE49-F238E27FC236}">
                <a16:creationId xmlns:a16="http://schemas.microsoft.com/office/drawing/2014/main" id="{F90A1433-3A33-B560-FEB5-B4C680902502}"/>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F88F75D5-63E9-FB70-34CF-1820D20409A3}"/>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23771885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1FF281-0FA0-4A32-8987-AC37342A18D0}"/>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67B17AC3-CD5C-B004-3448-5DC338238C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F8AFE9F5-36EF-0D15-22C8-C3C3809ED6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27748E95-548E-1D5E-3E8A-AFD3D8930C8D}"/>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6" name="Pladsholder til sidefod 5">
            <a:extLst>
              <a:ext uri="{FF2B5EF4-FFF2-40B4-BE49-F238E27FC236}">
                <a16:creationId xmlns:a16="http://schemas.microsoft.com/office/drawing/2014/main" id="{3CE86000-9C38-89FF-DC26-1513F51414F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F5B603F-AACE-339A-6526-0202622B02CF}"/>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13115571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7D2128-87E1-B2FB-02A1-65CC7281A44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126F3DEB-3B10-B4E6-DEA5-70A0627CDE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74AB9FEF-1156-61AC-9F81-F4D5F668AC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0683E2EE-EBA9-FDC0-C21B-F8876E61EB3D}"/>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6" name="Pladsholder til sidefod 5">
            <a:extLst>
              <a:ext uri="{FF2B5EF4-FFF2-40B4-BE49-F238E27FC236}">
                <a16:creationId xmlns:a16="http://schemas.microsoft.com/office/drawing/2014/main" id="{DDA290CC-BCD3-29B4-876E-79614E5D8A46}"/>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2B7455-BD93-FFEF-D514-32D287396216}"/>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730787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B6EDAA-114E-49EC-17DA-412C5CAFA351}"/>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53815386-CA26-FAD9-3EF0-3C315AFD6D8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FAA4196-362B-C2F6-9C75-F8A37A52F032}"/>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08105819-0D3E-7B84-FC6C-51F0CC11D07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26A4FAF-FA74-DCE1-DF42-8D3C8CDF7661}"/>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9240152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D2E490D6-AE3F-F190-4ABF-082A4F642009}"/>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B20F612D-1CF3-9DCC-5351-99FE151F32DE}"/>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67CB9D9-F31A-4042-EFFE-692861471DDE}"/>
              </a:ext>
            </a:extLst>
          </p:cNvPr>
          <p:cNvSpPr>
            <a:spLocks noGrp="1"/>
          </p:cNvSpPr>
          <p:nvPr>
            <p:ph type="dt" sz="half" idx="10"/>
          </p:nvPr>
        </p:nvSpPr>
        <p:spPr/>
        <p:txBody>
          <a:body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6440BE2F-55FC-962B-85DD-4A637C19867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E3BDA69-1845-B909-4A1E-C6A143E316F8}"/>
              </a:ext>
            </a:extLst>
          </p:cNvPr>
          <p:cNvSpPr>
            <a:spLocks noGrp="1"/>
          </p:cNvSpPr>
          <p:nvPr>
            <p:ph type="sldNum" sz="quarter" idx="12"/>
          </p:nvPr>
        </p:nvSpPr>
        <p:spPr/>
        <p:txBody>
          <a:bodyPr/>
          <a:lstStyle/>
          <a:p>
            <a:fld id="{67AC4C16-6C94-4145-BBCE-AB885812C0EA}" type="slidenum">
              <a:rPr lang="da-DK" smtClean="0"/>
              <a:t>‹nr.›</a:t>
            </a:fld>
            <a:endParaRPr lang="da-DK"/>
          </a:p>
        </p:txBody>
      </p:sp>
    </p:spTree>
    <p:extLst>
      <p:ext uri="{BB962C8B-B14F-4D97-AF65-F5344CB8AC3E}">
        <p14:creationId xmlns:p14="http://schemas.microsoft.com/office/powerpoint/2010/main" val="402517038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C9D009-2015-48AF-AD2A-28050B0E8F74}"/>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EEB06E8-6757-43DE-9113-2D67744B93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9ADACB58-68DC-4DE5-A9A5-F935639ADADD}"/>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AF3D0DEC-E61A-4CFF-B7C5-6B5E1C1785A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F2BB1F6-8006-4AA7-9E63-E4A645C4AD9A}"/>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26549175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7574C-822F-4243-B061-8FB1F27B3C6A}"/>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FDA47348-2C65-4AAD-8255-6E1623C554E1}"/>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EE9D8B9-36D8-46E4-9160-C6BBE306AB3B}"/>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58A42FE9-9D44-4B2C-9214-065799300D7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F14CBC84-5804-4081-ACCC-11F08C0599B5}"/>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20182136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23AE21-87B9-4FE7-96E7-7731B3E988C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79BA81B-F892-4635-8197-C5B58D43BB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30B168B-E754-4455-B8FB-C137E5A08600}"/>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F644A66F-F8A5-47BF-91DA-218F0C559DE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9A83A667-3852-4B6D-9B2F-9D5ED1B63488}"/>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21442603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4E81E4-9327-46F0-A267-D98483FDEEF4}"/>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F5A4F6C-7DD9-401A-BFD3-496810F1B784}"/>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D1AE30B6-BEE2-48BF-912F-F94B38AC2C2D}"/>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5B0C546A-ED61-44E4-804F-39BB43622889}"/>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6" name="Pladsholder til sidefod 5">
            <a:extLst>
              <a:ext uri="{FF2B5EF4-FFF2-40B4-BE49-F238E27FC236}">
                <a16:creationId xmlns:a16="http://schemas.microsoft.com/office/drawing/2014/main" id="{CC7AA3F4-89A4-45D7-A579-7DE211EF982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84CF9643-EF37-4DB2-8000-DF68FDD8C584}"/>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9545889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CB8395-17E3-401C-82F3-82C2325CDA2A}"/>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8F9A2D28-4ECF-47C4-A29C-3A0E86CFE2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0B47B6FF-6597-4EF1-B0DE-B2CF707E3CA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05519EA4-EEEA-49AD-83F1-1C9AE52DCE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91426818-6AD8-4ADE-88DF-A491E4B4780A}"/>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AC3B342E-7480-4CF1-BBC8-7070538C044A}"/>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8" name="Pladsholder til sidefod 7">
            <a:extLst>
              <a:ext uri="{FF2B5EF4-FFF2-40B4-BE49-F238E27FC236}">
                <a16:creationId xmlns:a16="http://schemas.microsoft.com/office/drawing/2014/main" id="{EF0429BF-3894-4593-9070-C49E097B5DA9}"/>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5057C2EB-7144-4A52-AE41-7F66399433EA}"/>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18430894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E57960-88DA-44A8-8E00-B80FA57A42B5}"/>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FBA1AEB-9AEC-4B40-B1D2-381F20B2A239}"/>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4" name="Pladsholder til sidefod 3">
            <a:extLst>
              <a:ext uri="{FF2B5EF4-FFF2-40B4-BE49-F238E27FC236}">
                <a16:creationId xmlns:a16="http://schemas.microsoft.com/office/drawing/2014/main" id="{6DDDC2BC-C065-45CF-9345-33DFA7B8F67B}"/>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C9534F4D-BE79-46BB-8F31-60B7BD732E08}"/>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54707558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76D439CB-E005-4A91-906A-174376BB22E4}"/>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3" name="Pladsholder til sidefod 2">
            <a:extLst>
              <a:ext uri="{FF2B5EF4-FFF2-40B4-BE49-F238E27FC236}">
                <a16:creationId xmlns:a16="http://schemas.microsoft.com/office/drawing/2014/main" id="{74D20525-B5ED-42EF-9006-E90C67E75AD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E6F06F07-66FC-412E-BCAE-DACCD132BE48}"/>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9649913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D086A5-F963-4F85-B5DB-CC9759D66C5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C9B7D5C-980F-4239-8D2C-1C73151EA7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BEEEC441-0BEE-42E8-9939-F2F10F5DB2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7B5A8C2-5757-42BE-8B2B-1256ABA21AED}"/>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6" name="Pladsholder til sidefod 5">
            <a:extLst>
              <a:ext uri="{FF2B5EF4-FFF2-40B4-BE49-F238E27FC236}">
                <a16:creationId xmlns:a16="http://schemas.microsoft.com/office/drawing/2014/main" id="{748149D3-5E94-4EBE-A0BB-F2DDCF7DF82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006019D0-B13B-4B7B-89A2-31AFDE9EF9C3}"/>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32139986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E4DD6F-4E13-424D-9FB3-6A5FB1111AE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AA19AE6-BE61-46F9-8F8C-F43D814D3F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EC229C13-B0A0-4134-AC56-9ED7E080B0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2054EEC-7EEF-42A5-9D7F-D7E2DE7CEE14}"/>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6" name="Pladsholder til sidefod 5">
            <a:extLst>
              <a:ext uri="{FF2B5EF4-FFF2-40B4-BE49-F238E27FC236}">
                <a16:creationId xmlns:a16="http://schemas.microsoft.com/office/drawing/2014/main" id="{C95B051B-8D58-4570-AAF4-DCF544608009}"/>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3CBDC4AD-01B0-4645-9B6B-42CDF0E6070E}"/>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206081813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75B5ED-F9B8-4ED0-AD73-1C314205C826}"/>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BD3A117-51A3-4F04-A174-CA3EA8D21A5A}"/>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D02263C-F4F3-4388-8FC5-FDB08AAA418A}"/>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74A5B967-6741-4F16-B82C-0F13C951211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88EC731-50BD-44B3-946E-9A9F4606A078}"/>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335730335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94107A72-8F5C-4C18-8AD3-369C28BF9D5D}"/>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F74B9509-E704-4209-88CA-822F697726F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EC6E45C-C773-40F0-88A8-681C438182A0}"/>
              </a:ext>
            </a:extLst>
          </p:cNvPr>
          <p:cNvSpPr>
            <a:spLocks noGrp="1"/>
          </p:cNvSpPr>
          <p:nvPr>
            <p:ph type="dt" sz="half" idx="10"/>
          </p:nvPr>
        </p:nvSpPr>
        <p:spPr/>
        <p:txBody>
          <a:body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D0180DA0-4AFD-4950-99E6-401D3D978AB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4350EA5-A6C2-4A1B-A3E7-B64D967658D3}"/>
              </a:ext>
            </a:extLst>
          </p:cNvPr>
          <p:cNvSpPr>
            <a:spLocks noGrp="1"/>
          </p:cNvSpPr>
          <p:nvPr>
            <p:ph type="sldNum" sz="quarter" idx="12"/>
          </p:nvPr>
        </p:nvSpPr>
        <p:spPr/>
        <p:txBody>
          <a:bodyPr/>
          <a:lstStyle/>
          <a:p>
            <a:fld id="{9880C28E-5208-4311-A15D-B90D5234E2CB}" type="slidenum">
              <a:rPr lang="da-DK" smtClean="0"/>
              <a:t>‹nr.›</a:t>
            </a:fld>
            <a:endParaRPr lang="da-DK"/>
          </a:p>
        </p:txBody>
      </p:sp>
    </p:spTree>
    <p:extLst>
      <p:ext uri="{BB962C8B-B14F-4D97-AF65-F5344CB8AC3E}">
        <p14:creationId xmlns:p14="http://schemas.microsoft.com/office/powerpoint/2010/main" val="3397818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image" Target="../media/image1.emf"/><Relationship Id="rId21" Type="http://schemas.openxmlformats.org/officeDocument/2006/relationships/slideLayout" Target="../slideLayouts/slideLayout32.xml"/><Relationship Id="rId34" Type="http://schemas.openxmlformats.org/officeDocument/2006/relationships/slideLayout" Target="../slideLayouts/slideLayout45.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oleObject" Target="../embeddings/oleObject1.bin"/><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tags" Target="../tags/tag1.xml"/><Relationship Id="rId40" Type="http://schemas.openxmlformats.org/officeDocument/2006/relationships/image" Target="../media/image2.png"/><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BD3FCA50-75F4-47CB-8895-E59CF2DDD6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13BF105-A10D-4925-915F-2C451A2E4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C6909CD-8FA0-49CB-B0C8-784F0FF7C7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597D-D950-4968-A31E-1F0A8966E8BE}" type="datetime1">
              <a:rPr lang="da-DK" smtClean="0"/>
              <a:t>15-09-2026</a:t>
            </a:fld>
            <a:endParaRPr lang="da-DK"/>
          </a:p>
        </p:txBody>
      </p:sp>
      <p:sp>
        <p:nvSpPr>
          <p:cNvPr id="5" name="Pladsholder til sidefod 4">
            <a:extLst>
              <a:ext uri="{FF2B5EF4-FFF2-40B4-BE49-F238E27FC236}">
                <a16:creationId xmlns:a16="http://schemas.microsoft.com/office/drawing/2014/main" id="{5AE98CA8-CE34-4953-B8EB-9171A7D92D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C4489F3A-4DCC-4B3A-AAED-4731DC0995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F1C15F-B3FA-4AB0-8D16-C156FEF94E53}" type="slidenum">
              <a:rPr lang="da-DK" smtClean="0"/>
              <a:t>‹nr.›</a:t>
            </a:fld>
            <a:endParaRPr lang="da-DK"/>
          </a:p>
        </p:txBody>
      </p:sp>
    </p:spTree>
    <p:extLst>
      <p:ext uri="{BB962C8B-B14F-4D97-AF65-F5344CB8AC3E}">
        <p14:creationId xmlns:p14="http://schemas.microsoft.com/office/powerpoint/2010/main" val="1049386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37"/>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5" imgH="416" progId="TCLayout.ActiveDocument.1">
                  <p:embed/>
                </p:oleObj>
              </mc:Choice>
              <mc:Fallback>
                <p:oleObj name="think-cell Slide" r:id="rId38" imgW="415" imgH="416" progId="TCLayout.ActiveDocument.1">
                  <p:embed/>
                  <p:pic>
                    <p:nvPicPr>
                      <p:cNvPr id="8" name="Objekt 7" hidden="1"/>
                      <p:cNvPicPr/>
                      <p:nvPr/>
                    </p:nvPicPr>
                    <p:blipFill>
                      <a:blip r:embed="rId39"/>
                      <a:stretch>
                        <a:fillRect/>
                      </a:stretch>
                    </p:blipFill>
                    <p:spPr>
                      <a:xfrm>
                        <a:off x="1588" y="1588"/>
                        <a:ext cx="1588" cy="1588"/>
                      </a:xfrm>
                      <a:prstGeom prst="rect">
                        <a:avLst/>
                      </a:prstGeom>
                    </p:spPr>
                  </p:pic>
                </p:oleObj>
              </mc:Fallback>
            </mc:AlternateContent>
          </a:graphicData>
        </a:graphic>
      </p:graphicFrame>
      <p:pic>
        <p:nvPicPr>
          <p:cNvPr id="4" name="Billede 3">
            <a:extLst>
              <a:ext uri="{FF2B5EF4-FFF2-40B4-BE49-F238E27FC236}">
                <a16:creationId xmlns:a16="http://schemas.microsoft.com/office/drawing/2014/main" id="{D26D40B4-4FC3-497D-B9FA-0D8F00B619EB}"/>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9589167" y="6254838"/>
            <a:ext cx="1966679" cy="451251"/>
          </a:xfrm>
          <a:prstGeom prst="rect">
            <a:avLst/>
          </a:prstGeom>
        </p:spPr>
      </p:pic>
    </p:spTree>
    <p:extLst>
      <p:ext uri="{BB962C8B-B14F-4D97-AF65-F5344CB8AC3E}">
        <p14:creationId xmlns:p14="http://schemas.microsoft.com/office/powerpoint/2010/main" val="4234349168"/>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 id="2147483773" r:id="rId18"/>
    <p:sldLayoutId id="2147483774" r:id="rId19"/>
    <p:sldLayoutId id="2147483775" r:id="rId20"/>
    <p:sldLayoutId id="2147483776" r:id="rId21"/>
    <p:sldLayoutId id="2147483777" r:id="rId22"/>
    <p:sldLayoutId id="2147483778" r:id="rId23"/>
    <p:sldLayoutId id="2147483779" r:id="rId24"/>
    <p:sldLayoutId id="2147483780" r:id="rId25"/>
    <p:sldLayoutId id="2147483781" r:id="rId26"/>
    <p:sldLayoutId id="2147483782" r:id="rId27"/>
    <p:sldLayoutId id="2147483783" r:id="rId28"/>
    <p:sldLayoutId id="2147483784" r:id="rId29"/>
    <p:sldLayoutId id="2147483785" r:id="rId30"/>
    <p:sldLayoutId id="2147483786" r:id="rId31"/>
    <p:sldLayoutId id="2147483787" r:id="rId32"/>
    <p:sldLayoutId id="2147483788" r:id="rId33"/>
    <p:sldLayoutId id="2147483789" r:id="rId34"/>
    <p:sldLayoutId id="2147483790" r:id="rId3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8CFDC7BB-A548-4564-7F3E-DA4C80F8ED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3F48CF-6D44-CD0F-C7E3-C6AA56FEE9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062F4BC-2F4F-C2F9-86E8-A99DFF7D05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AAA950-5003-4F41-86F3-2AADAA930CCA}" type="datetimeFigureOut">
              <a:rPr lang="da-DK" smtClean="0"/>
              <a:t>15-09-2026</a:t>
            </a:fld>
            <a:endParaRPr lang="da-DK"/>
          </a:p>
        </p:txBody>
      </p:sp>
      <p:sp>
        <p:nvSpPr>
          <p:cNvPr id="5" name="Pladsholder til sidefod 4">
            <a:extLst>
              <a:ext uri="{FF2B5EF4-FFF2-40B4-BE49-F238E27FC236}">
                <a16:creationId xmlns:a16="http://schemas.microsoft.com/office/drawing/2014/main" id="{C66038A2-4C1B-E93B-C5CA-1A0BD4A554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0D9E39BD-82EB-0BAE-4BF3-CF3F724DD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AC4C16-6C94-4145-BBCE-AB885812C0EA}" type="slidenum">
              <a:rPr lang="da-DK" smtClean="0"/>
              <a:t>‹nr.›</a:t>
            </a:fld>
            <a:endParaRPr lang="da-DK"/>
          </a:p>
        </p:txBody>
      </p:sp>
    </p:spTree>
    <p:extLst>
      <p:ext uri="{BB962C8B-B14F-4D97-AF65-F5344CB8AC3E}">
        <p14:creationId xmlns:p14="http://schemas.microsoft.com/office/powerpoint/2010/main" val="2110090099"/>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19C04058-55AD-4CF5-B015-1346E3A146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BDA295F-9404-48D9-A0F2-E94A8C1582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B7406D6-9A91-4A79-8DFF-52E0BA09B8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6D65C8-C85A-4672-AF3E-234F9D6EBD6A}" type="datetimeFigureOut">
              <a:rPr lang="da-DK" smtClean="0"/>
              <a:t>15-09-2026</a:t>
            </a:fld>
            <a:endParaRPr lang="da-DK"/>
          </a:p>
        </p:txBody>
      </p:sp>
      <p:sp>
        <p:nvSpPr>
          <p:cNvPr id="5" name="Pladsholder til sidefod 4">
            <a:extLst>
              <a:ext uri="{FF2B5EF4-FFF2-40B4-BE49-F238E27FC236}">
                <a16:creationId xmlns:a16="http://schemas.microsoft.com/office/drawing/2014/main" id="{D929D946-7957-48FF-811E-C6D8A2F13E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2852BA1D-4A5F-424C-B1A8-A4CEA3B29B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0C28E-5208-4311-A15D-B90D5234E2CB}" type="slidenum">
              <a:rPr lang="da-DK" smtClean="0"/>
              <a:t>‹nr.›</a:t>
            </a:fld>
            <a:endParaRPr lang="da-DK"/>
          </a:p>
        </p:txBody>
      </p:sp>
    </p:spTree>
    <p:extLst>
      <p:ext uri="{BB962C8B-B14F-4D97-AF65-F5344CB8AC3E}">
        <p14:creationId xmlns:p14="http://schemas.microsoft.com/office/powerpoint/2010/main" val="4224979988"/>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slide" Target="slide36.xml"/><Relationship Id="rId7" Type="http://schemas.openxmlformats.org/officeDocument/2006/relationships/image" Target="../media/image39.svg"/><Relationship Id="rId2" Type="http://schemas.openxmlformats.org/officeDocument/2006/relationships/slide" Target="slide35.xml"/><Relationship Id="rId1" Type="http://schemas.openxmlformats.org/officeDocument/2006/relationships/slideLayout" Target="../slideLayouts/slideLayout53.xml"/><Relationship Id="rId6" Type="http://schemas.openxmlformats.org/officeDocument/2006/relationships/image" Target="../media/image38.svg"/><Relationship Id="rId5" Type="http://schemas.openxmlformats.org/officeDocument/2006/relationships/slide" Target="slide41.xml"/><Relationship Id="rId4" Type="http://schemas.openxmlformats.org/officeDocument/2006/relationships/slide" Target="slide31.xml"/><Relationship Id="rId9"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50.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3.xml"/><Relationship Id="rId1" Type="http://schemas.openxmlformats.org/officeDocument/2006/relationships/slideLayout" Target="../slideLayouts/slideLayout50.xml"/><Relationship Id="rId6" Type="http://schemas.openxmlformats.org/officeDocument/2006/relationships/image" Target="../media/image35.png"/><Relationship Id="rId5" Type="http://schemas.openxmlformats.org/officeDocument/2006/relationships/image" Target="../media/image44.jpeg"/><Relationship Id="rId4" Type="http://schemas.openxmlformats.org/officeDocument/2006/relationships/image" Target="../media/image43.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5.jp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5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50.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1.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1.jpg"/><Relationship Id="rId2" Type="http://schemas.openxmlformats.org/officeDocument/2006/relationships/image" Target="../media/image47.JPG"/><Relationship Id="rId1" Type="http://schemas.openxmlformats.org/officeDocument/2006/relationships/slideLayout" Target="../slideLayouts/slideLayout53.xml"/><Relationship Id="rId6" Type="http://schemas.openxmlformats.org/officeDocument/2006/relationships/image" Target="../media/image35.png"/><Relationship Id="rId5" Type="http://schemas.openxmlformats.org/officeDocument/2006/relationships/image" Target="../media/image50.jpeg"/><Relationship Id="rId4" Type="http://schemas.openxmlformats.org/officeDocument/2006/relationships/image" Target="../media/image49.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27"/>
            <a:ext cx="12188952" cy="455189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BABABA-6CDF-45F0-9A4B-1FAA4462A3B0}"/>
              </a:ext>
            </a:extLst>
          </p:cNvPr>
          <p:cNvSpPr>
            <a:spLocks noGrp="1"/>
          </p:cNvSpPr>
          <p:nvPr>
            <p:ph type="ctrTitle"/>
          </p:nvPr>
        </p:nvSpPr>
        <p:spPr>
          <a:xfrm>
            <a:off x="795342" y="637953"/>
            <a:ext cx="8272458" cy="3189507"/>
          </a:xfrm>
        </p:spPr>
        <p:txBody>
          <a:bodyPr>
            <a:normAutofit/>
          </a:bodyPr>
          <a:lstStyle/>
          <a:p>
            <a:pPr algn="l"/>
            <a:r>
              <a:rPr lang="da-DK" sz="8000" dirty="0">
                <a:solidFill>
                  <a:srgbClr val="FFFFFF"/>
                </a:solidFill>
              </a:rPr>
              <a:t>TR-møde Frederiksberg</a:t>
            </a:r>
          </a:p>
        </p:txBody>
      </p:sp>
      <p:sp>
        <p:nvSpPr>
          <p:cNvPr id="44"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7747" y="4208147"/>
            <a:ext cx="339126" cy="1938528"/>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728739" y="4098333"/>
            <a:ext cx="201857" cy="1874520"/>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48"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4098334"/>
            <a:ext cx="893301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Undertitel 2">
            <a:extLst>
              <a:ext uri="{FF2B5EF4-FFF2-40B4-BE49-F238E27FC236}">
                <a16:creationId xmlns:a16="http://schemas.microsoft.com/office/drawing/2014/main" id="{CE5BF6C3-7E5F-4F97-A443-E94353FEDA53}"/>
              </a:ext>
            </a:extLst>
          </p:cNvPr>
          <p:cNvSpPr>
            <a:spLocks noGrp="1"/>
          </p:cNvSpPr>
          <p:nvPr>
            <p:ph type="subTitle" idx="1"/>
          </p:nvPr>
        </p:nvSpPr>
        <p:spPr>
          <a:xfrm>
            <a:off x="795342" y="4377268"/>
            <a:ext cx="7970903" cy="1280582"/>
          </a:xfrm>
        </p:spPr>
        <p:txBody>
          <a:bodyPr anchor="t">
            <a:normAutofit/>
          </a:bodyPr>
          <a:lstStyle/>
          <a:p>
            <a:pPr algn="l"/>
            <a:r>
              <a:rPr lang="da-DK" sz="3200" dirty="0">
                <a:solidFill>
                  <a:srgbClr val="FEFFFF"/>
                </a:solidFill>
              </a:rPr>
              <a:t>Onsdag 2/9 2026</a:t>
            </a:r>
          </a:p>
        </p:txBody>
      </p:sp>
      <p:sp>
        <p:nvSpPr>
          <p:cNvPr id="50"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066873" y="4377267"/>
            <a:ext cx="3122079" cy="177393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78948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A3DF8B7-5057-417D-A865-5EA4F4E816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6273" y="2329593"/>
            <a:ext cx="2307822" cy="439424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Billede 6" descr="Et billede, der indeholder tekst&#10;&#10;Automatisk genereret beskrivelse">
            <a:extLst>
              <a:ext uri="{FF2B5EF4-FFF2-40B4-BE49-F238E27FC236}">
                <a16:creationId xmlns:a16="http://schemas.microsoft.com/office/drawing/2014/main" id="{D0742618-3093-49C3-B637-1418C1AA2D36}"/>
              </a:ext>
            </a:extLst>
          </p:cNvPr>
          <p:cNvPicPr>
            <a:picLocks noChangeAspect="1"/>
          </p:cNvPicPr>
          <p:nvPr/>
        </p:nvPicPr>
        <p:blipFill rotWithShape="1">
          <a:blip r:embed="rId4">
            <a:extLst>
              <a:ext uri="{28A0092B-C50C-407E-A947-70E740481C1C}">
                <a14:useLocalDpi xmlns:a14="http://schemas.microsoft.com/office/drawing/2010/main" val="0"/>
              </a:ext>
            </a:extLst>
          </a:blip>
          <a:srcRect t="-610" r="-2" b="-2"/>
          <a:stretch/>
        </p:blipFill>
        <p:spPr>
          <a:xfrm>
            <a:off x="3142843" y="2322569"/>
            <a:ext cx="2023243" cy="4401265"/>
          </a:xfrm>
          <a:prstGeom prst="rect">
            <a:avLst/>
          </a:prstGeom>
          <a:ln>
            <a:solidFill>
              <a:schemeClr val="bg1"/>
            </a:solidFill>
          </a:ln>
        </p:spPr>
      </p:pic>
      <p:sp>
        <p:nvSpPr>
          <p:cNvPr id="10" name="Tekstfelt 9">
            <a:extLst>
              <a:ext uri="{FF2B5EF4-FFF2-40B4-BE49-F238E27FC236}">
                <a16:creationId xmlns:a16="http://schemas.microsoft.com/office/drawing/2014/main" id="{CCEC6648-4917-4472-85E1-C71F5290319E}"/>
              </a:ext>
            </a:extLst>
          </p:cNvPr>
          <p:cNvSpPr txBox="1"/>
          <p:nvPr/>
        </p:nvSpPr>
        <p:spPr>
          <a:xfrm>
            <a:off x="2538839" y="-46182"/>
            <a:ext cx="7098631" cy="707886"/>
          </a:xfrm>
          <a:prstGeom prst="rect">
            <a:avLst/>
          </a:prstGeom>
          <a:noFill/>
        </p:spPr>
        <p:txBody>
          <a:bodyPr wrap="square" rtlCol="0">
            <a:spAutoFit/>
          </a:bodyPr>
          <a:lstStyle/>
          <a:p>
            <a:r>
              <a:rPr lang="da-DK" sz="4000" dirty="0">
                <a:solidFill>
                  <a:srgbClr val="FFFF00"/>
                </a:solidFill>
                <a:highlight>
                  <a:srgbClr val="000000"/>
                </a:highlight>
              </a:rPr>
              <a:t>Sådan tjekker du ind til TR-mødet</a:t>
            </a:r>
          </a:p>
        </p:txBody>
      </p:sp>
      <p:sp>
        <p:nvSpPr>
          <p:cNvPr id="11" name="Tekstfelt 10">
            <a:extLst>
              <a:ext uri="{FF2B5EF4-FFF2-40B4-BE49-F238E27FC236}">
                <a16:creationId xmlns:a16="http://schemas.microsoft.com/office/drawing/2014/main" id="{0EDA8F05-B26A-4686-94A4-5537B7870541}"/>
              </a:ext>
            </a:extLst>
          </p:cNvPr>
          <p:cNvSpPr txBox="1"/>
          <p:nvPr/>
        </p:nvSpPr>
        <p:spPr>
          <a:xfrm>
            <a:off x="145884" y="659001"/>
            <a:ext cx="2493300" cy="1569660"/>
          </a:xfrm>
          <a:prstGeom prst="rect">
            <a:avLst/>
          </a:prstGeom>
          <a:noFill/>
        </p:spPr>
        <p:txBody>
          <a:bodyPr wrap="square" rtlCol="0">
            <a:spAutoFit/>
          </a:bodyPr>
          <a:lstStyle/>
          <a:p>
            <a:pPr algn="ctr"/>
            <a:r>
              <a:rPr lang="da-DK" sz="2400" dirty="0">
                <a:solidFill>
                  <a:srgbClr val="FFFF00"/>
                </a:solidFill>
                <a:highlight>
                  <a:srgbClr val="000000"/>
                </a:highlight>
              </a:rPr>
              <a:t>1. Åben kamera/ QR-appen, skan koden og tryk på </a:t>
            </a:r>
            <a:r>
              <a:rPr lang="da-DK" sz="2400" dirty="0" err="1">
                <a:solidFill>
                  <a:srgbClr val="FFFF00"/>
                </a:solidFill>
                <a:highlight>
                  <a:srgbClr val="000000"/>
                </a:highlight>
              </a:rPr>
              <a:t>popup</a:t>
            </a:r>
            <a:r>
              <a:rPr lang="da-DK" sz="2400" dirty="0">
                <a:solidFill>
                  <a:srgbClr val="FFFF00"/>
                </a:solidFill>
                <a:highlight>
                  <a:srgbClr val="000000"/>
                </a:highlight>
              </a:rPr>
              <a:t>-vinduet</a:t>
            </a:r>
          </a:p>
        </p:txBody>
      </p:sp>
      <p:sp>
        <p:nvSpPr>
          <p:cNvPr id="19" name="Pil: nedad 18">
            <a:extLst>
              <a:ext uri="{FF2B5EF4-FFF2-40B4-BE49-F238E27FC236}">
                <a16:creationId xmlns:a16="http://schemas.microsoft.com/office/drawing/2014/main" id="{4A43F9DA-396B-402A-8006-22D1386D0634}"/>
              </a:ext>
            </a:extLst>
          </p:cNvPr>
          <p:cNvSpPr/>
          <p:nvPr/>
        </p:nvSpPr>
        <p:spPr>
          <a:xfrm>
            <a:off x="3786857" y="4383061"/>
            <a:ext cx="159602" cy="990721"/>
          </a:xfrm>
          <a:prstGeom prst="downArrow">
            <a:avLst/>
          </a:prstGeom>
          <a:solidFill>
            <a:srgbClr val="FF000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4" name="Tekstfelt 23">
            <a:extLst>
              <a:ext uri="{FF2B5EF4-FFF2-40B4-BE49-F238E27FC236}">
                <a16:creationId xmlns:a16="http://schemas.microsoft.com/office/drawing/2014/main" id="{E6E1581E-FFD1-44CF-9EBD-67AF2E316234}"/>
              </a:ext>
            </a:extLst>
          </p:cNvPr>
          <p:cNvSpPr txBox="1"/>
          <p:nvPr/>
        </p:nvSpPr>
        <p:spPr>
          <a:xfrm>
            <a:off x="3007578" y="659001"/>
            <a:ext cx="2283937" cy="1200329"/>
          </a:xfrm>
          <a:prstGeom prst="rect">
            <a:avLst/>
          </a:prstGeom>
          <a:noFill/>
        </p:spPr>
        <p:txBody>
          <a:bodyPr wrap="square" rtlCol="0">
            <a:spAutoFit/>
          </a:bodyPr>
          <a:lstStyle/>
          <a:p>
            <a:pPr algn="ctr"/>
            <a:r>
              <a:rPr lang="da-DK" sz="2400" dirty="0">
                <a:solidFill>
                  <a:srgbClr val="FFFF00"/>
                </a:solidFill>
                <a:highlight>
                  <a:srgbClr val="000000"/>
                </a:highlight>
              </a:rPr>
              <a:t>2. </a:t>
            </a:r>
            <a:r>
              <a:rPr lang="da-DK" sz="2400" dirty="0" err="1">
                <a:solidFill>
                  <a:srgbClr val="FFFF00"/>
                </a:solidFill>
                <a:highlight>
                  <a:srgbClr val="000000"/>
                </a:highlight>
              </a:rPr>
              <a:t>Scroll</a:t>
            </a:r>
            <a:r>
              <a:rPr lang="da-DK" sz="2400" dirty="0">
                <a:solidFill>
                  <a:srgbClr val="FFFF00"/>
                </a:solidFill>
                <a:highlight>
                  <a:srgbClr val="000000"/>
                </a:highlight>
              </a:rPr>
              <a:t> helt ned i bunden og tryk </a:t>
            </a:r>
          </a:p>
          <a:p>
            <a:pPr algn="ctr"/>
            <a:r>
              <a:rPr lang="da-DK" sz="2400" dirty="0">
                <a:solidFill>
                  <a:srgbClr val="FFFF00"/>
                </a:solidFill>
                <a:highlight>
                  <a:srgbClr val="000000"/>
                </a:highlight>
              </a:rPr>
              <a:t>”</a:t>
            </a:r>
            <a:r>
              <a:rPr lang="da-DK" sz="2400" dirty="0">
                <a:solidFill>
                  <a:srgbClr val="00B0F0"/>
                </a:solidFill>
                <a:highlight>
                  <a:srgbClr val="000000"/>
                </a:highlight>
              </a:rPr>
              <a:t>TILMELD MIG</a:t>
            </a:r>
            <a:r>
              <a:rPr lang="da-DK" sz="2400" dirty="0">
                <a:solidFill>
                  <a:srgbClr val="FFFF00"/>
                </a:solidFill>
                <a:highlight>
                  <a:srgbClr val="000000"/>
                </a:highlight>
              </a:rPr>
              <a:t>”</a:t>
            </a:r>
          </a:p>
        </p:txBody>
      </p:sp>
      <p:sp>
        <p:nvSpPr>
          <p:cNvPr id="25" name="Ellipse 24">
            <a:extLst>
              <a:ext uri="{FF2B5EF4-FFF2-40B4-BE49-F238E27FC236}">
                <a16:creationId xmlns:a16="http://schemas.microsoft.com/office/drawing/2014/main" id="{A2FE61C6-6AEF-4245-A7B3-ADCA352045EC}"/>
              </a:ext>
            </a:extLst>
          </p:cNvPr>
          <p:cNvSpPr/>
          <p:nvPr/>
        </p:nvSpPr>
        <p:spPr>
          <a:xfrm>
            <a:off x="3237979" y="5455717"/>
            <a:ext cx="1263410" cy="69082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Tekstfelt 25">
            <a:extLst>
              <a:ext uri="{FF2B5EF4-FFF2-40B4-BE49-F238E27FC236}">
                <a16:creationId xmlns:a16="http://schemas.microsoft.com/office/drawing/2014/main" id="{CBCCEC04-3B4B-45E8-A472-AC0B61A0F4C4}"/>
              </a:ext>
            </a:extLst>
          </p:cNvPr>
          <p:cNvSpPr txBox="1"/>
          <p:nvPr/>
        </p:nvSpPr>
        <p:spPr>
          <a:xfrm>
            <a:off x="5788274" y="659001"/>
            <a:ext cx="2723820" cy="830997"/>
          </a:xfrm>
          <a:prstGeom prst="rect">
            <a:avLst/>
          </a:prstGeom>
          <a:noFill/>
        </p:spPr>
        <p:txBody>
          <a:bodyPr wrap="square" rtlCol="0">
            <a:spAutoFit/>
          </a:bodyPr>
          <a:lstStyle/>
          <a:p>
            <a:pPr algn="ctr"/>
            <a:r>
              <a:rPr lang="da-DK" sz="2400" dirty="0">
                <a:solidFill>
                  <a:srgbClr val="FFFF00"/>
                </a:solidFill>
                <a:highlight>
                  <a:srgbClr val="000000"/>
                </a:highlight>
              </a:rPr>
              <a:t>3. Udfyld </a:t>
            </a:r>
            <a:r>
              <a:rPr lang="da-DK" sz="2400" dirty="0">
                <a:solidFill>
                  <a:srgbClr val="00B0F0"/>
                </a:solidFill>
                <a:highlight>
                  <a:srgbClr val="000000"/>
                </a:highlight>
              </a:rPr>
              <a:t>CPR-nummer</a:t>
            </a:r>
            <a:r>
              <a:rPr lang="da-DK" sz="2400" dirty="0">
                <a:solidFill>
                  <a:srgbClr val="FFFF00"/>
                </a:solidFill>
                <a:highlight>
                  <a:srgbClr val="000000"/>
                </a:highlight>
              </a:rPr>
              <a:t> og </a:t>
            </a:r>
            <a:r>
              <a:rPr lang="da-DK" sz="2400" dirty="0">
                <a:solidFill>
                  <a:srgbClr val="00B0F0"/>
                </a:solidFill>
                <a:highlight>
                  <a:srgbClr val="000000"/>
                </a:highlight>
              </a:rPr>
              <a:t>fornavn</a:t>
            </a:r>
          </a:p>
        </p:txBody>
      </p:sp>
      <p:sp>
        <p:nvSpPr>
          <p:cNvPr id="28" name="Tekstfelt 27">
            <a:extLst>
              <a:ext uri="{FF2B5EF4-FFF2-40B4-BE49-F238E27FC236}">
                <a16:creationId xmlns:a16="http://schemas.microsoft.com/office/drawing/2014/main" id="{25357E08-D451-41A2-9C98-D45452C45B40}"/>
              </a:ext>
            </a:extLst>
          </p:cNvPr>
          <p:cNvSpPr txBox="1"/>
          <p:nvPr/>
        </p:nvSpPr>
        <p:spPr>
          <a:xfrm>
            <a:off x="5515947" y="1454030"/>
            <a:ext cx="3268474" cy="461665"/>
          </a:xfrm>
          <a:prstGeom prst="rect">
            <a:avLst/>
          </a:prstGeom>
          <a:noFill/>
        </p:spPr>
        <p:txBody>
          <a:bodyPr wrap="square" rtlCol="0">
            <a:spAutoFit/>
          </a:bodyPr>
          <a:lstStyle/>
          <a:p>
            <a:pPr algn="ctr"/>
            <a:r>
              <a:rPr lang="da-DK" sz="2400" dirty="0">
                <a:solidFill>
                  <a:srgbClr val="FFFF00"/>
                </a:solidFill>
                <a:highlight>
                  <a:srgbClr val="000000"/>
                </a:highlight>
              </a:rPr>
              <a:t>Tryk ”</a:t>
            </a:r>
            <a:r>
              <a:rPr lang="da-DK" sz="2400" dirty="0">
                <a:solidFill>
                  <a:srgbClr val="00B0F0"/>
                </a:solidFill>
                <a:highlight>
                  <a:srgbClr val="000000"/>
                </a:highlight>
              </a:rPr>
              <a:t>SØG      </a:t>
            </a:r>
            <a:r>
              <a:rPr lang="da-DK" sz="2400" dirty="0">
                <a:solidFill>
                  <a:srgbClr val="FFFF00"/>
                </a:solidFill>
                <a:highlight>
                  <a:srgbClr val="000000"/>
                </a:highlight>
              </a:rPr>
              <a:t>”</a:t>
            </a:r>
          </a:p>
        </p:txBody>
      </p:sp>
      <p:sp>
        <p:nvSpPr>
          <p:cNvPr id="32" name="Pil: opadgående 31">
            <a:extLst>
              <a:ext uri="{FF2B5EF4-FFF2-40B4-BE49-F238E27FC236}">
                <a16:creationId xmlns:a16="http://schemas.microsoft.com/office/drawing/2014/main" id="{4E371879-76DE-4ABC-83C5-CB59EEC80C96}"/>
              </a:ext>
            </a:extLst>
          </p:cNvPr>
          <p:cNvSpPr/>
          <p:nvPr/>
        </p:nvSpPr>
        <p:spPr>
          <a:xfrm>
            <a:off x="7856585" y="5455717"/>
            <a:ext cx="189432" cy="74328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0" name="Ellipse 39">
            <a:extLst>
              <a:ext uri="{FF2B5EF4-FFF2-40B4-BE49-F238E27FC236}">
                <a16:creationId xmlns:a16="http://schemas.microsoft.com/office/drawing/2014/main" id="{C7F7AAC0-3A33-4F51-B636-D3FECC187765}"/>
              </a:ext>
            </a:extLst>
          </p:cNvPr>
          <p:cNvSpPr/>
          <p:nvPr/>
        </p:nvSpPr>
        <p:spPr>
          <a:xfrm>
            <a:off x="7751207" y="5042921"/>
            <a:ext cx="400188" cy="3529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Picture 2">
            <a:extLst>
              <a:ext uri="{FF2B5EF4-FFF2-40B4-BE49-F238E27FC236}">
                <a16:creationId xmlns:a16="http://schemas.microsoft.com/office/drawing/2014/main" id="{2BEC8976-2391-43D2-B25B-F6ED0045C4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277" y="2329593"/>
            <a:ext cx="2030514" cy="4394241"/>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93F90A5C-724E-4EA3-87FD-CCF7F1226F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4282" y="2322569"/>
            <a:ext cx="2285828" cy="438721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 name="Tekstfelt 17">
            <a:extLst>
              <a:ext uri="{FF2B5EF4-FFF2-40B4-BE49-F238E27FC236}">
                <a16:creationId xmlns:a16="http://schemas.microsoft.com/office/drawing/2014/main" id="{635B5C1C-1557-455B-B231-23BFCFABCB8C}"/>
              </a:ext>
            </a:extLst>
          </p:cNvPr>
          <p:cNvSpPr txBox="1"/>
          <p:nvPr/>
        </p:nvSpPr>
        <p:spPr>
          <a:xfrm>
            <a:off x="8642959" y="1032001"/>
            <a:ext cx="3268474" cy="461665"/>
          </a:xfrm>
          <a:prstGeom prst="rect">
            <a:avLst/>
          </a:prstGeom>
          <a:noFill/>
        </p:spPr>
        <p:txBody>
          <a:bodyPr wrap="square" rtlCol="0">
            <a:spAutoFit/>
          </a:bodyPr>
          <a:lstStyle/>
          <a:p>
            <a:pPr algn="ctr"/>
            <a:r>
              <a:rPr lang="da-DK" sz="2400" dirty="0">
                <a:solidFill>
                  <a:srgbClr val="FFFF00"/>
                </a:solidFill>
                <a:highlight>
                  <a:srgbClr val="000000"/>
                </a:highlight>
              </a:rPr>
              <a:t>4. Tryk ”</a:t>
            </a:r>
            <a:r>
              <a:rPr lang="da-DK" sz="2400" dirty="0">
                <a:solidFill>
                  <a:srgbClr val="00B0F0"/>
                </a:solidFill>
                <a:highlight>
                  <a:srgbClr val="000000"/>
                </a:highlight>
              </a:rPr>
              <a:t>UDFØR</a:t>
            </a:r>
            <a:r>
              <a:rPr lang="da-DK" sz="2400" dirty="0">
                <a:solidFill>
                  <a:srgbClr val="FFFF00"/>
                </a:solidFill>
                <a:highlight>
                  <a:srgbClr val="000000"/>
                </a:highlight>
              </a:rPr>
              <a:t>”</a:t>
            </a:r>
          </a:p>
        </p:txBody>
      </p:sp>
      <p:sp>
        <p:nvSpPr>
          <p:cNvPr id="20" name="Ellipse 19">
            <a:extLst>
              <a:ext uri="{FF2B5EF4-FFF2-40B4-BE49-F238E27FC236}">
                <a16:creationId xmlns:a16="http://schemas.microsoft.com/office/drawing/2014/main" id="{A6F132FA-8006-418F-BEF7-E69F41D54462}"/>
              </a:ext>
            </a:extLst>
          </p:cNvPr>
          <p:cNvSpPr/>
          <p:nvPr/>
        </p:nvSpPr>
        <p:spPr>
          <a:xfrm>
            <a:off x="10752362" y="5946530"/>
            <a:ext cx="667748" cy="4000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Pil: opadgående 20">
            <a:extLst>
              <a:ext uri="{FF2B5EF4-FFF2-40B4-BE49-F238E27FC236}">
                <a16:creationId xmlns:a16="http://schemas.microsoft.com/office/drawing/2014/main" id="{07F171B6-3F6E-418A-8EBE-EC0691519A1B}"/>
              </a:ext>
            </a:extLst>
          </p:cNvPr>
          <p:cNvSpPr/>
          <p:nvPr/>
        </p:nvSpPr>
        <p:spPr>
          <a:xfrm rot="10800000">
            <a:off x="10987291" y="5010680"/>
            <a:ext cx="197889" cy="764537"/>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Grafik 7" descr="Forstørrelsesglas kontur">
            <a:extLst>
              <a:ext uri="{FF2B5EF4-FFF2-40B4-BE49-F238E27FC236}">
                <a16:creationId xmlns:a16="http://schemas.microsoft.com/office/drawing/2014/main" id="{A0917C46-CD44-4859-9B83-6CCF4CDFEF3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83825" y="1513867"/>
            <a:ext cx="334764" cy="334764"/>
          </a:xfrm>
          <a:prstGeom prst="rect">
            <a:avLst/>
          </a:prstGeom>
        </p:spPr>
      </p:pic>
    </p:spTree>
    <p:extLst>
      <p:ext uri="{BB962C8B-B14F-4D97-AF65-F5344CB8AC3E}">
        <p14:creationId xmlns:p14="http://schemas.microsoft.com/office/powerpoint/2010/main" val="22004192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E842C8-A2AD-868D-C0E7-7070DEE63B07}"/>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8D9CEF4-4658-BF2B-A3E0-F61CA7215A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59E24FF2-DC6B-9BA2-E12B-22E15C4EB0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761E3823-3D54-E034-0BBB-8149FE2FD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715DACD1-CE7E-D662-DF37-A8BAC9ADB7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53AE647B-E2F6-3029-CC5C-C2C2CBBFC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8DF089A6-626D-484E-DF21-CAF6F6793E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BAEFCE30-3735-EC22-B333-FBA2F2864556}"/>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D4754DB8-2A24-D154-8BB0-85ADB8099E03}"/>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Korte meddelelser</a:t>
            </a:r>
            <a:endParaRPr lang="da-DK" sz="1800" b="1"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Velkomstrunde – Nyt fra TR (Arbejdstid)</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Lønforhandling og lønindplacering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Budget 2027 på Frederiksberg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Generalforsamling - REP – LFS struktur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Evt. </a:t>
            </a:r>
            <a:endParaRPr lang="da-DK"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317353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ladsholder til indhold 4">
            <a:extLst>
              <a:ext uri="{FF2B5EF4-FFF2-40B4-BE49-F238E27FC236}">
                <a16:creationId xmlns:a16="http://schemas.microsoft.com/office/drawing/2014/main" id="{E4EDE404-5813-D2E8-E581-B1C61FADEF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5577" y="457200"/>
            <a:ext cx="8400846" cy="5943600"/>
          </a:xfrm>
          <a:prstGeom prst="rect">
            <a:avLst/>
          </a:prstGeom>
        </p:spPr>
      </p:pic>
    </p:spTree>
    <p:extLst>
      <p:ext uri="{BB962C8B-B14F-4D97-AF65-F5344CB8AC3E}">
        <p14:creationId xmlns:p14="http://schemas.microsoft.com/office/powerpoint/2010/main" val="1027221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12">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Freeform: Shape 14">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 name="Freeform: Shape 16">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9C64FCE-4CF2-2B0B-A6AC-CF19830D3DBA}"/>
              </a:ext>
            </a:extLst>
          </p:cNvPr>
          <p:cNvSpPr>
            <a:spLocks noGrp="1"/>
          </p:cNvSpPr>
          <p:nvPr>
            <p:ph type="title"/>
          </p:nvPr>
        </p:nvSpPr>
        <p:spPr>
          <a:xfrm>
            <a:off x="489098" y="1106034"/>
            <a:ext cx="5019074" cy="3204134"/>
          </a:xfrm>
        </p:spPr>
        <p:txBody>
          <a:bodyPr vert="horz" lIns="91440" tIns="45720" rIns="91440" bIns="45720" rtlCol="0" anchor="b">
            <a:normAutofit/>
          </a:bodyPr>
          <a:lstStyle/>
          <a:p>
            <a:br>
              <a:rPr lang="en-US" sz="3800" b="0" i="0" u="none" strike="noStrike" baseline="0"/>
            </a:br>
            <a:r>
              <a:rPr lang="en-US" sz="3800" b="0" i="0" u="none" strike="noStrike" baseline="0"/>
              <a:t> Hoved-MED inviterer til arbejdsmiljøuge den </a:t>
            </a:r>
            <a:r>
              <a:rPr lang="en-US" sz="3800" b="1" i="0" u="none" strike="noStrike" baseline="0"/>
              <a:t>21. – 23. september 2026 </a:t>
            </a:r>
            <a:r>
              <a:rPr lang="en-US" sz="3800" b="0" i="0" u="none" strike="noStrike" baseline="0"/>
              <a:t>	</a:t>
            </a:r>
            <a:br>
              <a:rPr lang="en-US" sz="3800" b="0" i="0" u="none" strike="noStrike" baseline="0"/>
            </a:br>
            <a:endParaRPr lang="en-US" sz="3800"/>
          </a:p>
        </p:txBody>
      </p:sp>
      <p:sp>
        <p:nvSpPr>
          <p:cNvPr id="28" name="Rectangle 1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6" name="Pladsholder til indhold 5">
            <a:extLst>
              <a:ext uri="{FF2B5EF4-FFF2-40B4-BE49-F238E27FC236}">
                <a16:creationId xmlns:a16="http://schemas.microsoft.com/office/drawing/2014/main" id="{043B4F44-44C4-73CA-0330-F42B6E776DD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843247" y="672924"/>
            <a:ext cx="4708831" cy="2648717"/>
          </a:xfrm>
          <a:prstGeom prst="rect">
            <a:avLst/>
          </a:prstGeom>
        </p:spPr>
      </p:pic>
      <p:sp>
        <p:nvSpPr>
          <p:cNvPr id="29" name="Rectangle 2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ladsholder til indhold 7">
            <a:extLst>
              <a:ext uri="{FF2B5EF4-FFF2-40B4-BE49-F238E27FC236}">
                <a16:creationId xmlns:a16="http://schemas.microsoft.com/office/drawing/2014/main" id="{3275CE6A-EE6A-84E6-2180-AF2534730CD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55991" y="3810000"/>
            <a:ext cx="5503337" cy="2375076"/>
          </a:xfrm>
          <a:prstGeom prst="rect">
            <a:avLst/>
          </a:prstGeom>
        </p:spPr>
      </p:pic>
    </p:spTree>
    <p:extLst>
      <p:ext uri="{BB962C8B-B14F-4D97-AF65-F5344CB8AC3E}">
        <p14:creationId xmlns:p14="http://schemas.microsoft.com/office/powerpoint/2010/main" val="236012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67421D2A-C975-BC32-99B4-EDDE1B2D8A25}"/>
              </a:ext>
            </a:extLst>
          </p:cNvPr>
          <p:cNvPicPr>
            <a:picLocks noChangeAspect="1"/>
          </p:cNvPicPr>
          <p:nvPr/>
        </p:nvPicPr>
        <p:blipFill>
          <a:blip r:embed="rId2"/>
          <a:stretch>
            <a:fillRect/>
          </a:stretch>
        </p:blipFill>
        <p:spPr>
          <a:xfrm>
            <a:off x="4111307" y="643467"/>
            <a:ext cx="3969385" cy="5571065"/>
          </a:xfrm>
          <a:prstGeom prst="rect">
            <a:avLst/>
          </a:prstGeom>
          <a:ln>
            <a:noFill/>
          </a:ln>
        </p:spPr>
      </p:pic>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8870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a:extLst>
            <a:ext uri="{FF2B5EF4-FFF2-40B4-BE49-F238E27FC236}">
              <a16:creationId xmlns:a16="http://schemas.microsoft.com/office/drawing/2014/main" id="{38B067A9-1E77-101C-6A18-9485F69C0794}"/>
            </a:ext>
          </a:extLst>
        </p:cNvPr>
        <p:cNvGrpSpPr/>
        <p:nvPr/>
      </p:nvGrpSpPr>
      <p:grpSpPr>
        <a:xfrm>
          <a:off x="0" y="0"/>
          <a:ext cx="0" cy="0"/>
          <a:chOff x="0" y="0"/>
          <a:chExt cx="0" cy="0"/>
        </a:xfrm>
      </p:grpSpPr>
      <p:sp>
        <p:nvSpPr>
          <p:cNvPr id="13" name="Rectangle 8">
            <a:extLst>
              <a:ext uri="{FF2B5EF4-FFF2-40B4-BE49-F238E27FC236}">
                <a16:creationId xmlns:a16="http://schemas.microsoft.com/office/drawing/2014/main" id="{18D3463F-7874-62A8-EF69-373ED4E6F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32385" cy="6858000"/>
          </a:xfrm>
          <a:prstGeom prst="rect">
            <a:avLst/>
          </a:prstGeom>
          <a:solidFill>
            <a:schemeClr val="accent5">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
        <p:nvSpPr>
          <p:cNvPr id="14" name="Rectangle 10">
            <a:extLst>
              <a:ext uri="{FF2B5EF4-FFF2-40B4-BE49-F238E27FC236}">
                <a16:creationId xmlns:a16="http://schemas.microsoft.com/office/drawing/2014/main" id="{F01A92C5-E881-6637-C1F0-4762364B8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2385" y="0"/>
            <a:ext cx="3218914" cy="6858000"/>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E269324-C2F1-CF39-F3C7-7BC15B41D3B2}"/>
              </a:ext>
            </a:extLst>
          </p:cNvPr>
          <p:cNvSpPr>
            <a:spLocks noGrp="1"/>
          </p:cNvSpPr>
          <p:nvPr>
            <p:ph type="title"/>
          </p:nvPr>
        </p:nvSpPr>
        <p:spPr>
          <a:xfrm>
            <a:off x="992206" y="1608667"/>
            <a:ext cx="2823275" cy="4501127"/>
          </a:xfrm>
        </p:spPr>
        <p:txBody>
          <a:bodyPr anchor="t">
            <a:normAutofit/>
          </a:bodyPr>
          <a:lstStyle/>
          <a:p>
            <a:pPr algn="r"/>
            <a:r>
              <a:rPr lang="da-DK" sz="3200" dirty="0">
                <a:solidFill>
                  <a:srgbClr val="FFFFFF"/>
                </a:solidFill>
                <a:latin typeface="Calibri Light" panose="020F0302020204030204"/>
              </a:rPr>
              <a:t>Afdelings MED Møder</a:t>
            </a:r>
            <a:endParaRPr lang="da-DK" sz="3200" dirty="0">
              <a:solidFill>
                <a:srgbClr val="FFFFFF"/>
              </a:solidFill>
            </a:endParaRPr>
          </a:p>
        </p:txBody>
      </p:sp>
      <p:sp>
        <p:nvSpPr>
          <p:cNvPr id="3" name="Pladsholder til indhold 2">
            <a:extLst>
              <a:ext uri="{FF2B5EF4-FFF2-40B4-BE49-F238E27FC236}">
                <a16:creationId xmlns:a16="http://schemas.microsoft.com/office/drawing/2014/main" id="{24E32893-3D47-3236-5509-0377BF4BA4C5}"/>
              </a:ext>
            </a:extLst>
          </p:cNvPr>
          <p:cNvSpPr>
            <a:spLocks noGrp="1"/>
          </p:cNvSpPr>
          <p:nvPr>
            <p:ph sz="half" idx="1"/>
          </p:nvPr>
        </p:nvSpPr>
        <p:spPr>
          <a:xfrm>
            <a:off x="4547698" y="342901"/>
            <a:ext cx="3421958" cy="5766894"/>
          </a:xfrm>
        </p:spPr>
        <p:txBody>
          <a:bodyPr>
            <a:normAutofit fontScale="40000" lnSpcReduction="20000"/>
          </a:bodyPr>
          <a:lstStyle/>
          <a:p>
            <a:pPr marL="0" indent="0">
              <a:buNone/>
            </a:pPr>
            <a:r>
              <a:rPr lang="da-DK" sz="4500" b="1" dirty="0" err="1">
                <a:effectLst/>
                <a:latin typeface="Arial" panose="020B0604020202020204" pitchFamily="34" charset="0"/>
                <a:ea typeface="Times New Roman" panose="02020603050405020304" pitchFamily="18" charset="0"/>
                <a:cs typeface="Times New Roman" panose="02020603050405020304" pitchFamily="18" charset="0"/>
              </a:rPr>
              <a:t>AfdelingsMED</a:t>
            </a:r>
            <a:r>
              <a:rPr lang="da-DK" sz="4500" b="1" dirty="0">
                <a:effectLst/>
                <a:latin typeface="Arial" panose="020B0604020202020204" pitchFamily="34" charset="0"/>
                <a:ea typeface="Times New Roman" panose="02020603050405020304" pitchFamily="18" charset="0"/>
                <a:cs typeface="Times New Roman" panose="02020603050405020304" pitchFamily="18" charset="0"/>
              </a:rPr>
              <a:t> for dagtilbud og tandpleje – </a:t>
            </a:r>
            <a:r>
              <a:rPr lang="da-DK" sz="4500" b="1" dirty="0">
                <a:latin typeface="Arial" panose="020B0604020202020204" pitchFamily="34" charset="0"/>
                <a:ea typeface="Times New Roman" panose="02020603050405020304" pitchFamily="18" charset="0"/>
                <a:cs typeface="Times New Roman" panose="02020603050405020304" pitchFamily="18" charset="0"/>
              </a:rPr>
              <a:t>21</a:t>
            </a:r>
            <a:r>
              <a:rPr lang="da-DK" sz="4500" b="1" dirty="0">
                <a:effectLst/>
                <a:latin typeface="Arial" panose="020B0604020202020204" pitchFamily="34" charset="0"/>
                <a:ea typeface="Times New Roman" panose="02020603050405020304" pitchFamily="18" charset="0"/>
                <a:cs typeface="Times New Roman" panose="02020603050405020304" pitchFamily="18" charset="0"/>
              </a:rPr>
              <a:t>.8.26</a:t>
            </a:r>
          </a:p>
          <a:p>
            <a:pPr marL="0" lvl="0" indent="0" algn="just">
              <a:lnSpc>
                <a:spcPct val="130000"/>
              </a:lnSpc>
              <a:buNone/>
              <a:tabLst>
                <a:tab pos="396240" algn="l"/>
              </a:tabLst>
            </a:pPr>
            <a:r>
              <a:rPr lang="da-DK" sz="3200" b="1" dirty="0">
                <a:effectLst/>
                <a:latin typeface="Arial" panose="020B0604020202020204" pitchFamily="34" charset="0"/>
                <a:ea typeface="Calibri" panose="020F0502020204030204" pitchFamily="34" charset="0"/>
                <a:cs typeface="Times New Roman" panose="02020603050405020304" pitchFamily="18" charset="0"/>
              </a:rPr>
              <a:t>Godkende dagsorden </a:t>
            </a:r>
            <a:r>
              <a:rPr lang="da-DK" sz="3200" dirty="0">
                <a:effectLst/>
                <a:latin typeface="Arial" panose="020B0604020202020204" pitchFamily="34" charset="0"/>
                <a:ea typeface="Calibri" panose="020F0502020204030204" pitchFamily="34" charset="0"/>
                <a:cs typeface="Times New Roman" panose="02020603050405020304" pitchFamily="18" charset="0"/>
              </a:rPr>
              <a:t>(1 min)</a:t>
            </a:r>
          </a:p>
          <a:p>
            <a:pPr marL="0" lvl="0" indent="0" algn="just">
              <a:lnSpc>
                <a:spcPct val="130000"/>
              </a:lnSpc>
              <a:buNone/>
              <a:tabLst>
                <a:tab pos="396240" algn="l"/>
              </a:tabLst>
            </a:pPr>
            <a:r>
              <a:rPr lang="da-DK" sz="3200" b="1" dirty="0">
                <a:effectLst/>
                <a:latin typeface="Arial" panose="020B0604020202020204" pitchFamily="34" charset="0"/>
                <a:ea typeface="Calibri" panose="020F0502020204030204" pitchFamily="34" charset="0"/>
                <a:cs typeface="Times New Roman" panose="02020603050405020304" pitchFamily="18" charset="0"/>
              </a:rPr>
              <a:t>Meddelelser fra formandskabet </a:t>
            </a:r>
            <a:r>
              <a:rPr lang="da-DK" sz="3200" dirty="0">
                <a:effectLst/>
                <a:latin typeface="Arial" panose="020B0604020202020204" pitchFamily="34" charset="0"/>
                <a:ea typeface="Calibri" panose="020F0502020204030204" pitchFamily="34" charset="0"/>
                <a:cs typeface="Times New Roman" panose="02020603050405020304" pitchFamily="18" charset="0"/>
              </a:rPr>
              <a:t>(20 min)</a:t>
            </a:r>
          </a:p>
          <a:p>
            <a:pPr marL="342900" lvl="0" indent="-342900" algn="just">
              <a:lnSpc>
                <a:spcPct val="130000"/>
              </a:lnSpc>
              <a:buFont typeface="Arial" panose="020B0604020202020204" pitchFamily="34" charset="0"/>
              <a:buChar char="-"/>
              <a:tabLst>
                <a:tab pos="396240" algn="l"/>
                <a:tab pos="828040" algn="l"/>
              </a:tabLst>
            </a:pPr>
            <a:r>
              <a:rPr lang="da-DK" sz="3200" dirty="0">
                <a:effectLst/>
                <a:latin typeface="Arial" panose="020B0604020202020204" pitchFamily="34" charset="0"/>
                <a:ea typeface="Calibri" panose="020F0502020204030204" pitchFamily="34" charset="0"/>
                <a:cs typeface="Times New Roman" panose="02020603050405020304" pitchFamily="18" charset="0"/>
              </a:rPr>
              <a:t>Materiale om nødret og nødværge er sendt ud alle institutioner</a:t>
            </a:r>
          </a:p>
          <a:p>
            <a:pPr marL="226695" indent="-215900" algn="just">
              <a:lnSpc>
                <a:spcPct val="130000"/>
              </a:lnSpc>
              <a:buNone/>
              <a:tabLst>
                <a:tab pos="396240" algn="l"/>
                <a:tab pos="828040" algn="l"/>
              </a:tabLst>
            </a:pPr>
            <a:r>
              <a:rPr lang="da-DK" sz="3200" b="1" dirty="0">
                <a:effectLst/>
                <a:latin typeface="Arial" panose="020B0604020202020204" pitchFamily="34" charset="0"/>
                <a:ea typeface="Calibri" panose="020F0502020204030204" pitchFamily="34" charset="0"/>
                <a:cs typeface="Times New Roman" panose="02020603050405020304" pitchFamily="18" charset="0"/>
              </a:rPr>
              <a:t>Budget 2027 </a:t>
            </a:r>
            <a:r>
              <a:rPr lang="da-DK" sz="3200" dirty="0">
                <a:effectLst/>
                <a:latin typeface="Arial" panose="020B0604020202020204" pitchFamily="34" charset="0"/>
                <a:ea typeface="Calibri" panose="020F0502020204030204" pitchFamily="34" charset="0"/>
                <a:cs typeface="Times New Roman" panose="02020603050405020304" pitchFamily="18" charset="0"/>
              </a:rPr>
              <a:t>(40 min)</a:t>
            </a:r>
          </a:p>
          <a:p>
            <a:pPr marL="0" lvl="0" indent="0" algn="just">
              <a:lnSpc>
                <a:spcPct val="130000"/>
              </a:lnSpc>
              <a:buNone/>
              <a:tabLst>
                <a:tab pos="396240" algn="l"/>
              </a:tabLst>
            </a:pPr>
            <a:r>
              <a:rPr lang="da-DK" sz="3200" b="1" dirty="0">
                <a:effectLst/>
                <a:latin typeface="Arial" panose="020B0604020202020204" pitchFamily="34" charset="0"/>
                <a:ea typeface="Calibri" panose="020F0502020204030204" pitchFamily="34" charset="0"/>
                <a:cs typeface="Times New Roman" panose="02020603050405020304" pitchFamily="18" charset="0"/>
              </a:rPr>
              <a:t>Status på arbejdsmiljøet på Børne- og Ungeområdet 2025 </a:t>
            </a:r>
            <a:endParaRPr lang="da-DK" sz="3200" dirty="0">
              <a:effectLst/>
              <a:latin typeface="Arial" panose="020B0604020202020204" pitchFamily="34" charset="0"/>
              <a:ea typeface="Calibri" panose="020F0502020204030204" pitchFamily="34" charset="0"/>
              <a:cs typeface="Times New Roman" panose="02020603050405020304" pitchFamily="18" charset="0"/>
            </a:endParaRPr>
          </a:p>
          <a:p>
            <a:pPr marL="226695" indent="-215900" algn="just">
              <a:lnSpc>
                <a:spcPct val="130000"/>
              </a:lnSpc>
              <a:spcAft>
                <a:spcPts val="1200"/>
              </a:spcAft>
              <a:buNone/>
              <a:tabLst>
                <a:tab pos="396240" algn="l"/>
                <a:tab pos="828040" algn="l"/>
              </a:tabLst>
            </a:pPr>
            <a:r>
              <a:rPr lang="da-DK" sz="3200" dirty="0" err="1">
                <a:effectLst/>
                <a:latin typeface="Arial" panose="020B0604020202020204" pitchFamily="34" charset="0"/>
                <a:ea typeface="Calibri" panose="020F0502020204030204" pitchFamily="34" charset="0"/>
                <a:cs typeface="Times New Roman" panose="02020603050405020304" pitchFamily="18" charset="0"/>
              </a:rPr>
              <a:t>AfdelingsMED</a:t>
            </a:r>
            <a:r>
              <a:rPr lang="da-DK" sz="3200" dirty="0">
                <a:effectLst/>
                <a:latin typeface="Arial" panose="020B0604020202020204" pitchFamily="34" charset="0"/>
                <a:ea typeface="Calibri" panose="020F0502020204030204" pitchFamily="34" charset="0"/>
                <a:cs typeface="Times New Roman" panose="02020603050405020304" pitchFamily="18" charset="0"/>
              </a:rPr>
              <a:t> for dagtilbud og tandpleje drøfter indholdet af ’Status på arbejdsmiljøet på Børne- og Ungeområdet 2025’ med udgangspunkt i nedenstående spørgsmål: </a:t>
            </a:r>
          </a:p>
          <a:p>
            <a:pPr marL="0" lvl="0" indent="0" algn="just">
              <a:lnSpc>
                <a:spcPct val="130000"/>
              </a:lnSpc>
              <a:buNone/>
              <a:tabLst>
                <a:tab pos="396240" algn="l"/>
              </a:tabLst>
            </a:pPr>
            <a:r>
              <a:rPr lang="da-DK" sz="3200" b="1" dirty="0">
                <a:effectLst/>
                <a:latin typeface="Arial" panose="020B0604020202020204" pitchFamily="34" charset="0"/>
                <a:ea typeface="Calibri" panose="020F0502020204030204" pitchFamily="34" charset="0"/>
                <a:cs typeface="Times New Roman" panose="02020603050405020304" pitchFamily="18" charset="0"/>
              </a:rPr>
              <a:t>Præsentation af </a:t>
            </a:r>
            <a:r>
              <a:rPr lang="da-DK" sz="3200" b="1" dirty="0" err="1">
                <a:effectLst/>
                <a:latin typeface="Arial" panose="020B0604020202020204" pitchFamily="34" charset="0"/>
                <a:ea typeface="Calibri" panose="020F0502020204030204" pitchFamily="34" charset="0"/>
                <a:cs typeface="Times New Roman" panose="02020603050405020304" pitchFamily="18" charset="0"/>
              </a:rPr>
              <a:t>kvalitetstrategi</a:t>
            </a:r>
            <a:r>
              <a:rPr lang="da-DK" sz="3200" b="1" dirty="0">
                <a:effectLst/>
                <a:latin typeface="Arial" panose="020B0604020202020204" pitchFamily="34" charset="0"/>
                <a:ea typeface="Calibri" panose="020F0502020204030204" pitchFamily="34" charset="0"/>
                <a:cs typeface="Times New Roman" panose="02020603050405020304" pitchFamily="18" charset="0"/>
              </a:rPr>
              <a:t> 3.0</a:t>
            </a:r>
            <a:endParaRPr lang="da-DK" sz="3200" dirty="0">
              <a:effectLst/>
              <a:latin typeface="Arial" panose="020B0604020202020204" pitchFamily="34" charset="0"/>
              <a:ea typeface="Calibri" panose="020F0502020204030204" pitchFamily="34" charset="0"/>
              <a:cs typeface="Times New Roman" panose="02020603050405020304" pitchFamily="18" charset="0"/>
            </a:endParaRPr>
          </a:p>
          <a:p>
            <a:pPr marL="226695" indent="-215900" algn="just">
              <a:lnSpc>
                <a:spcPct val="130000"/>
              </a:lnSpc>
              <a:buNone/>
              <a:tabLst>
                <a:tab pos="396240" algn="l"/>
                <a:tab pos="828040" algn="l"/>
              </a:tabLst>
            </a:pPr>
            <a:r>
              <a:rPr lang="da-DK" sz="3200" dirty="0">
                <a:effectLst/>
                <a:latin typeface="Arial" panose="020B0604020202020204" pitchFamily="34" charset="0"/>
                <a:ea typeface="Calibri" panose="020F0502020204030204" pitchFamily="34" charset="0"/>
                <a:cs typeface="Times New Roman" panose="02020603050405020304" pitchFamily="18" charset="0"/>
              </a:rPr>
              <a:t>Den nye kvalitetsstrategi præsenteres og vi drøfter hvordan MED ønsker at blive inddraget i implementeringsprocessen. </a:t>
            </a:r>
          </a:p>
          <a:p>
            <a:pPr marL="0" indent="0">
              <a:buNone/>
            </a:pPr>
            <a:endParaRPr lang="da-DK" sz="3100" b="1"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Pladsholder til indhold 3">
            <a:extLst>
              <a:ext uri="{FF2B5EF4-FFF2-40B4-BE49-F238E27FC236}">
                <a16:creationId xmlns:a16="http://schemas.microsoft.com/office/drawing/2014/main" id="{DE6F6EFE-D8E7-10D6-B3E9-93B29C9B7221}"/>
              </a:ext>
            </a:extLst>
          </p:cNvPr>
          <p:cNvSpPr>
            <a:spLocks noGrp="1"/>
          </p:cNvSpPr>
          <p:nvPr>
            <p:ph sz="half" idx="2"/>
          </p:nvPr>
        </p:nvSpPr>
        <p:spPr>
          <a:xfrm>
            <a:off x="8289696" y="342901"/>
            <a:ext cx="3421957" cy="5766894"/>
          </a:xfrm>
        </p:spPr>
        <p:txBody>
          <a:bodyPr>
            <a:normAutofit fontScale="40000" lnSpcReduction="20000"/>
          </a:bodyPr>
          <a:lstStyle/>
          <a:p>
            <a:pPr marL="0" indent="0">
              <a:buNone/>
            </a:pPr>
            <a:endParaRPr lang="da-DK" sz="1800" b="0" i="0" u="none" strike="noStrike" baseline="0" dirty="0">
              <a:solidFill>
                <a:srgbClr val="000000"/>
              </a:solidFill>
              <a:latin typeface="Arial" panose="020B0604020202020204" pitchFamily="34" charset="0"/>
            </a:endParaRPr>
          </a:p>
          <a:p>
            <a:pPr algn="just">
              <a:lnSpc>
                <a:spcPct val="130000"/>
              </a:lnSpc>
              <a:spcBef>
                <a:spcPts val="1200"/>
              </a:spcBef>
              <a:spcAft>
                <a:spcPts val="1200"/>
              </a:spcAft>
              <a:buNone/>
            </a:pPr>
            <a:r>
              <a:rPr lang="da-DK" sz="4000" b="1" kern="0" dirty="0" err="1">
                <a:effectLst/>
                <a:uFill>
                  <a:solidFill>
                    <a:srgbClr val="000000"/>
                  </a:solidFill>
                </a:uFill>
                <a:latin typeface="Arial" panose="020B0604020202020204" pitchFamily="34" charset="0"/>
                <a:ea typeface="Verdana" panose="020B0604030504040204" pitchFamily="34" charset="0"/>
                <a:cs typeface="Verdana" panose="020B0604030504040204" pitchFamily="34" charset="0"/>
              </a:rPr>
              <a:t>SkoleafdelingsMED</a:t>
            </a:r>
            <a:r>
              <a:rPr lang="da-DK" sz="4000" b="1" kern="0" dirty="0">
                <a:effectLst/>
                <a:uFill>
                  <a:solidFill>
                    <a:srgbClr val="000000"/>
                  </a:solidFill>
                </a:uFill>
                <a:latin typeface="Arial" panose="020B0604020202020204" pitchFamily="34" charset="0"/>
                <a:ea typeface="Verdana" panose="020B0604030504040204" pitchFamily="34" charset="0"/>
                <a:cs typeface="Verdana" panose="020B0604030504040204" pitchFamily="34" charset="0"/>
              </a:rPr>
              <a:t> 20. august 2026</a:t>
            </a:r>
          </a:p>
          <a:p>
            <a:pPr marL="0" lvl="0" indent="0" algn="just">
              <a:lnSpc>
                <a:spcPct val="130000"/>
              </a:lnSpc>
              <a:buNone/>
            </a:pPr>
            <a:r>
              <a:rPr lang="da-DK" sz="3500" b="1" dirty="0">
                <a:effectLst/>
                <a:latin typeface="Arial" panose="020B0604020202020204" pitchFamily="34" charset="0"/>
                <a:ea typeface="Calibri" panose="020F0502020204030204" pitchFamily="34" charset="0"/>
                <a:cs typeface="Times New Roman" panose="02020603050405020304" pitchFamily="18" charset="0"/>
              </a:rPr>
              <a:t>Nyt fra </a:t>
            </a:r>
            <a:r>
              <a:rPr lang="da-DK" sz="3500" b="1" dirty="0" err="1">
                <a:effectLst/>
                <a:latin typeface="Arial" panose="020B0604020202020204" pitchFamily="34" charset="0"/>
                <a:ea typeface="Calibri" panose="020F0502020204030204" pitchFamily="34" charset="0"/>
                <a:cs typeface="Times New Roman" panose="02020603050405020304" pitchFamily="18" charset="0"/>
              </a:rPr>
              <a:t>HovedMed</a:t>
            </a:r>
            <a:r>
              <a:rPr lang="da-DK" sz="3500" b="1" dirty="0">
                <a:effectLst/>
                <a:latin typeface="Arial" panose="020B0604020202020204" pitchFamily="34" charset="0"/>
                <a:ea typeface="Calibri" panose="020F0502020204030204" pitchFamily="34" charset="0"/>
                <a:cs typeface="Times New Roman" panose="02020603050405020304" pitchFamily="18" charset="0"/>
              </a:rPr>
              <a:t> </a:t>
            </a:r>
            <a:r>
              <a:rPr lang="da-DK" sz="3500" dirty="0">
                <a:effectLst/>
                <a:latin typeface="Arial" panose="020B0604020202020204" pitchFamily="34" charset="0"/>
                <a:ea typeface="Calibri" panose="020F0502020204030204" pitchFamily="34" charset="0"/>
                <a:cs typeface="Times New Roman" panose="02020603050405020304" pitchFamily="18" charset="0"/>
              </a:rPr>
              <a:t>(3. min)</a:t>
            </a:r>
          </a:p>
          <a:p>
            <a:pPr marL="0" lvl="0" indent="0" algn="just">
              <a:lnSpc>
                <a:spcPct val="130000"/>
              </a:lnSpc>
              <a:buNone/>
            </a:pPr>
            <a:r>
              <a:rPr lang="da-DK" sz="3500" b="1" dirty="0">
                <a:effectLst/>
                <a:latin typeface="Arial" panose="020B0604020202020204" pitchFamily="34" charset="0"/>
                <a:ea typeface="Calibri" panose="020F0502020204030204" pitchFamily="34" charset="0"/>
                <a:cs typeface="Times New Roman" panose="02020603050405020304" pitchFamily="18" charset="0"/>
              </a:rPr>
              <a:t>Meddelelser fra formandskabet </a:t>
            </a:r>
            <a:r>
              <a:rPr lang="da-DK" sz="3500" dirty="0">
                <a:effectLst/>
                <a:latin typeface="Arial" panose="020B0604020202020204" pitchFamily="34" charset="0"/>
                <a:ea typeface="Calibri" panose="020F0502020204030204" pitchFamily="34" charset="0"/>
                <a:cs typeface="Times New Roman" panose="02020603050405020304" pitchFamily="18" charset="0"/>
              </a:rPr>
              <a:t>(25 min.)</a:t>
            </a:r>
          </a:p>
          <a:p>
            <a:pPr marL="0" lvl="0" indent="0" algn="l">
              <a:lnSpc>
                <a:spcPct val="105000"/>
              </a:lnSpc>
              <a:spcAft>
                <a:spcPts val="800"/>
              </a:spcAft>
              <a:buNone/>
            </a:pPr>
            <a:r>
              <a:rPr lang="da-DK" sz="3500" b="1" dirty="0">
                <a:effectLst/>
                <a:latin typeface="Arial" panose="020B0604020202020204" pitchFamily="34" charset="0"/>
                <a:ea typeface="Calibri" panose="020F0502020204030204" pitchFamily="34" charset="0"/>
                <a:cs typeface="Times New Roman" panose="02020603050405020304" pitchFamily="18" charset="0"/>
              </a:rPr>
              <a:t>Budget 2027 </a:t>
            </a:r>
            <a:r>
              <a:rPr lang="da-DK" sz="3500" dirty="0">
                <a:effectLst/>
                <a:latin typeface="Arial" panose="020B0604020202020204" pitchFamily="34" charset="0"/>
                <a:ea typeface="Calibri" panose="020F0502020204030204" pitchFamily="34" charset="0"/>
                <a:cs typeface="Times New Roman" panose="02020603050405020304" pitchFamily="18" charset="0"/>
              </a:rPr>
              <a:t>(60 min.)</a:t>
            </a:r>
          </a:p>
          <a:p>
            <a:pPr marL="0" lvl="0" indent="0" algn="l">
              <a:lnSpc>
                <a:spcPct val="105000"/>
              </a:lnSpc>
              <a:spcAft>
                <a:spcPts val="800"/>
              </a:spcAft>
              <a:buNone/>
            </a:pPr>
            <a:r>
              <a:rPr lang="da-DK" sz="3500" b="1" dirty="0">
                <a:effectLst/>
                <a:latin typeface="Arial" panose="020B0604020202020204" pitchFamily="34" charset="0"/>
                <a:ea typeface="Calibri" panose="020F0502020204030204" pitchFamily="34" charset="0"/>
                <a:cs typeface="Times New Roman" panose="02020603050405020304" pitchFamily="18" charset="0"/>
              </a:rPr>
              <a:t>Retningslinjer for Medicinering i skolen </a:t>
            </a:r>
            <a:r>
              <a:rPr lang="da-DK" sz="3500" dirty="0">
                <a:effectLst/>
                <a:latin typeface="Arial" panose="020B0604020202020204" pitchFamily="34" charset="0"/>
                <a:ea typeface="Calibri" panose="020F0502020204030204" pitchFamily="34" charset="0"/>
                <a:cs typeface="Times New Roman" panose="02020603050405020304" pitchFamily="18" charset="0"/>
              </a:rPr>
              <a:t>(20 min.)</a:t>
            </a:r>
          </a:p>
          <a:p>
            <a:pPr marL="0" lvl="0" indent="0" algn="just">
              <a:lnSpc>
                <a:spcPct val="130000"/>
              </a:lnSpc>
              <a:buNone/>
            </a:pPr>
            <a:r>
              <a:rPr lang="da-DK" sz="3500" b="1" dirty="0">
                <a:effectLst/>
                <a:latin typeface="Arial" panose="020B0604020202020204" pitchFamily="34" charset="0"/>
                <a:ea typeface="Calibri" panose="020F0502020204030204" pitchFamily="34" charset="0"/>
                <a:cs typeface="Times New Roman" panose="02020603050405020304" pitchFamily="18" charset="0"/>
              </a:rPr>
              <a:t>Årshjul og punkter til kommende møder </a:t>
            </a:r>
            <a:r>
              <a:rPr lang="da-DK" sz="3500" dirty="0">
                <a:effectLst/>
                <a:latin typeface="Arial" panose="020B0604020202020204" pitchFamily="34" charset="0"/>
                <a:ea typeface="Calibri" panose="020F0502020204030204" pitchFamily="34" charset="0"/>
                <a:cs typeface="Times New Roman" panose="02020603050405020304" pitchFamily="18" charset="0"/>
              </a:rPr>
              <a:t>(5 min.)</a:t>
            </a:r>
          </a:p>
          <a:p>
            <a:pPr marL="0" indent="0">
              <a:buNone/>
            </a:pPr>
            <a:endParaRPr lang="da-DK" sz="1700" dirty="0"/>
          </a:p>
        </p:txBody>
      </p:sp>
    </p:spTree>
    <p:extLst>
      <p:ext uri="{BB962C8B-B14F-4D97-AF65-F5344CB8AC3E}">
        <p14:creationId xmlns:p14="http://schemas.microsoft.com/office/powerpoint/2010/main" val="80026560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49BD845C-0B6A-11FC-EBFD-02251F78DF8C}"/>
              </a:ext>
            </a:extLst>
          </p:cNvPr>
          <p:cNvSpPr>
            <a:spLocks noGrp="1"/>
          </p:cNvSpPr>
          <p:nvPr>
            <p:ph type="ctrTitle"/>
          </p:nvPr>
        </p:nvSpPr>
        <p:spPr>
          <a:xfrm>
            <a:off x="1285241" y="1008993"/>
            <a:ext cx="9231410" cy="3542045"/>
          </a:xfrm>
        </p:spPr>
        <p:txBody>
          <a:bodyPr anchor="b">
            <a:normAutofit/>
          </a:bodyPr>
          <a:lstStyle/>
          <a:p>
            <a:pPr algn="l"/>
            <a:r>
              <a:rPr lang="da-DK" sz="11500" dirty="0"/>
              <a:t>Nyt fra Jannike</a:t>
            </a:r>
          </a:p>
        </p:txBody>
      </p:sp>
      <p:sp>
        <p:nvSpPr>
          <p:cNvPr id="3" name="Undertitel 2">
            <a:extLst>
              <a:ext uri="{FF2B5EF4-FFF2-40B4-BE49-F238E27FC236}">
                <a16:creationId xmlns:a16="http://schemas.microsoft.com/office/drawing/2014/main" id="{7FE947EC-2AE1-D91E-E2ED-9F60FB21F9AA}"/>
              </a:ext>
            </a:extLst>
          </p:cNvPr>
          <p:cNvSpPr>
            <a:spLocks noGrp="1"/>
          </p:cNvSpPr>
          <p:nvPr>
            <p:ph type="subTitle" idx="1"/>
          </p:nvPr>
        </p:nvSpPr>
        <p:spPr>
          <a:xfrm>
            <a:off x="1285241" y="4582814"/>
            <a:ext cx="7132335" cy="1312657"/>
          </a:xfrm>
        </p:spPr>
        <p:txBody>
          <a:bodyPr anchor="t">
            <a:normAutofit/>
          </a:bodyPr>
          <a:lstStyle/>
          <a:p>
            <a:pPr algn="l"/>
            <a:endParaRPr lang="da-DK"/>
          </a:p>
        </p:txBody>
      </p:sp>
    </p:spTree>
    <p:extLst>
      <p:ext uri="{BB962C8B-B14F-4D97-AF65-F5344CB8AC3E}">
        <p14:creationId xmlns:p14="http://schemas.microsoft.com/office/powerpoint/2010/main" val="2873876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8CC2B49-0CC0-A5C7-4742-DF943B005E5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8BBF05A-3B5F-754E-56B7-8EA11A42DA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130400C4-7959-64E7-C5F7-EA20295AD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358944C-9C11-7692-448D-CFE28E44F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AF37A9C1-31F0-D5D0-38C8-6DDB860050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FC98E95A-8E3B-0DD3-EC19-88903ABA9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AA1BC50E-7D4C-1DB8-C678-E37F7150B444}"/>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September</a:t>
            </a: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a:t>
            </a:r>
            <a:r>
              <a:rPr lang="en-US" sz="4000" kern="1200" dirty="0" err="1">
                <a:solidFill>
                  <a:srgbClr val="FFFFFF"/>
                </a:solidFill>
                <a:latin typeface="+mj-lt"/>
                <a:ea typeface="+mj-ea"/>
                <a:cs typeface="+mj-cs"/>
              </a:rPr>
              <a:t>Nyt</a:t>
            </a:r>
            <a:r>
              <a:rPr lang="en-US" sz="4000" kern="1200" dirty="0">
                <a:solidFill>
                  <a:srgbClr val="FFFFFF"/>
                </a:solidFill>
                <a:latin typeface="+mj-lt"/>
                <a:ea typeface="+mj-ea"/>
                <a:cs typeface="+mj-cs"/>
              </a:rPr>
              <a:t> </a:t>
            </a:r>
            <a:r>
              <a:rPr lang="en-US" sz="4000" kern="1200" dirty="0" err="1">
                <a:solidFill>
                  <a:srgbClr val="FFFFFF"/>
                </a:solidFill>
                <a:latin typeface="+mj-lt"/>
                <a:ea typeface="+mj-ea"/>
                <a:cs typeface="+mj-cs"/>
              </a:rPr>
              <a:t>fra</a:t>
            </a:r>
            <a:r>
              <a:rPr lang="en-US" sz="4000" kern="1200" dirty="0">
                <a:solidFill>
                  <a:srgbClr val="FFFFFF"/>
                </a:solidFill>
                <a:latin typeface="+mj-lt"/>
                <a:ea typeface="+mj-ea"/>
                <a:cs typeface="+mj-cs"/>
              </a:rPr>
              <a:t> TR I LFS”</a:t>
            </a:r>
          </a:p>
        </p:txBody>
      </p:sp>
      <p:graphicFrame>
        <p:nvGraphicFramePr>
          <p:cNvPr id="5" name="Objekt 4">
            <a:extLst>
              <a:ext uri="{FF2B5EF4-FFF2-40B4-BE49-F238E27FC236}">
                <a16:creationId xmlns:a16="http://schemas.microsoft.com/office/drawing/2014/main" id="{4F7D2092-B905-BF56-96FC-90BD2805B1D8}"/>
              </a:ext>
            </a:extLst>
          </p:cNvPr>
          <p:cNvGraphicFramePr>
            <a:graphicFrameLocks noChangeAspect="1"/>
          </p:cNvGraphicFramePr>
          <p:nvPr>
            <p:extLst>
              <p:ext uri="{D42A27DB-BD31-4B8C-83A1-F6EECF244321}">
                <p14:modId xmlns:p14="http://schemas.microsoft.com/office/powerpoint/2010/main" val="1230096573"/>
              </p:ext>
            </p:extLst>
          </p:nvPr>
        </p:nvGraphicFramePr>
        <p:xfrm>
          <a:off x="4191210" y="674698"/>
          <a:ext cx="7564929" cy="5631211"/>
        </p:xfrm>
        <a:graphic>
          <a:graphicData uri="http://schemas.openxmlformats.org/presentationml/2006/ole">
            <mc:AlternateContent xmlns:mc="http://schemas.openxmlformats.org/markup-compatibility/2006">
              <mc:Choice xmlns:v="urn:schemas-microsoft-com:vml" Requires="v">
                <p:oleObj name="Document" r:id="rId3" imgW="10666505" imgH="7939603" progId="Word.Document.12">
                  <p:embed/>
                </p:oleObj>
              </mc:Choice>
              <mc:Fallback>
                <p:oleObj name="Document" r:id="rId3" imgW="10666505" imgH="7939603" progId="Word.Document.12">
                  <p:embed/>
                  <p:pic>
                    <p:nvPicPr>
                      <p:cNvPr id="5" name="Objekt 4">
                        <a:extLst>
                          <a:ext uri="{FF2B5EF4-FFF2-40B4-BE49-F238E27FC236}">
                            <a16:creationId xmlns:a16="http://schemas.microsoft.com/office/drawing/2014/main" id="{4F7D2092-B905-BF56-96FC-90BD2805B1D8}"/>
                          </a:ext>
                        </a:extLst>
                      </p:cNvPr>
                      <p:cNvPicPr/>
                      <p:nvPr/>
                    </p:nvPicPr>
                    <p:blipFill>
                      <a:blip r:embed="rId4"/>
                      <a:stretch>
                        <a:fillRect/>
                      </a:stretch>
                    </p:blipFill>
                    <p:spPr>
                      <a:xfrm>
                        <a:off x="4191210" y="674698"/>
                        <a:ext cx="7564929" cy="5631211"/>
                      </a:xfrm>
                      <a:prstGeom prst="rect">
                        <a:avLst/>
                      </a:prstGeom>
                    </p:spPr>
                  </p:pic>
                </p:oleObj>
              </mc:Fallback>
            </mc:AlternateContent>
          </a:graphicData>
        </a:graphic>
      </p:graphicFrame>
    </p:spTree>
    <p:extLst>
      <p:ext uri="{BB962C8B-B14F-4D97-AF65-F5344CB8AC3E}">
        <p14:creationId xmlns:p14="http://schemas.microsoft.com/office/powerpoint/2010/main" val="129181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18289A-373A-8BD5-B7FC-99EBFC01D822}"/>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3FD85B-06D1-AFDB-C41E-77E6D68CC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0C0FE12C-009A-4F6E-D7A5-B9E2B7947E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29283B86-D468-D1C7-ECCE-88D61469F2DE}"/>
              </a:ext>
            </a:extLst>
          </p:cNvPr>
          <p:cNvSpPr>
            <a:spLocks noGrp="1"/>
          </p:cNvSpPr>
          <p:nvPr>
            <p:ph type="title"/>
          </p:nvPr>
        </p:nvSpPr>
        <p:spPr>
          <a:xfrm>
            <a:off x="686834" y="1153572"/>
            <a:ext cx="3200400" cy="4461163"/>
          </a:xfrm>
        </p:spPr>
        <p:txBody>
          <a:bodyPr>
            <a:normAutofit/>
          </a:bodyPr>
          <a:lstStyle/>
          <a:p>
            <a:r>
              <a:rPr lang="da-DK" dirty="0">
                <a:solidFill>
                  <a:srgbClr val="FFFFFF"/>
                </a:solidFill>
              </a:rPr>
              <a:t>TR møde plan 2027:</a:t>
            </a:r>
          </a:p>
        </p:txBody>
      </p:sp>
      <p:sp>
        <p:nvSpPr>
          <p:cNvPr id="12" name="Arc 11">
            <a:extLst>
              <a:ext uri="{FF2B5EF4-FFF2-40B4-BE49-F238E27FC236}">
                <a16:creationId xmlns:a16="http://schemas.microsoft.com/office/drawing/2014/main" id="{85E91AFD-E479-88CC-B183-3EA76DE1BD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Pladsholder til indhold 2">
            <a:extLst>
              <a:ext uri="{FF2B5EF4-FFF2-40B4-BE49-F238E27FC236}">
                <a16:creationId xmlns:a16="http://schemas.microsoft.com/office/drawing/2014/main" id="{F9181FE3-9D66-C2B4-27A3-944FFC6ECCDA}"/>
              </a:ext>
            </a:extLst>
          </p:cNvPr>
          <p:cNvSpPr>
            <a:spLocks noGrp="1"/>
          </p:cNvSpPr>
          <p:nvPr>
            <p:ph idx="1"/>
          </p:nvPr>
        </p:nvSpPr>
        <p:spPr>
          <a:xfrm>
            <a:off x="4447308" y="250166"/>
            <a:ext cx="7250111" cy="6228272"/>
          </a:xfrm>
        </p:spPr>
        <p:txBody>
          <a:bodyPr anchor="ctr">
            <a:normAutofit fontScale="55000" lnSpcReduction="20000"/>
          </a:bodyPr>
          <a:lstStyle/>
          <a:p>
            <a:pPr algn="ctr">
              <a:lnSpc>
                <a:spcPct val="125000"/>
              </a:lnSpc>
              <a:spcAft>
                <a:spcPts val="600"/>
              </a:spcAft>
              <a:buNone/>
            </a:pPr>
            <a:r>
              <a:rPr lang="da-DK" sz="4400" b="1" u="sng" dirty="0">
                <a:effectLst/>
                <a:latin typeface="Calibri" panose="020F0502020204030204" pitchFamily="34" charset="0"/>
                <a:ea typeface="Calibri" panose="020F0502020204030204" pitchFamily="34" charset="0"/>
                <a:cs typeface="Times New Roman" panose="02020603050405020304" pitchFamily="18" charset="0"/>
              </a:rPr>
              <a:t>TR møder i LFS 2027:</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25000"/>
              </a:lnSpc>
              <a:spcAft>
                <a:spcPts val="600"/>
              </a:spcAft>
              <a:buNone/>
            </a:pPr>
            <a:r>
              <a:rPr lang="da-DK" sz="2000" b="1" u="none" strike="noStrike" dirty="0">
                <a:effectLst/>
                <a:latin typeface="Calibri" panose="020F0502020204030204" pitchFamily="34" charset="0"/>
                <a:ea typeface="Calibri" panose="020F0502020204030204" pitchFamily="34" charset="0"/>
                <a:cs typeface="Times New Roman" panose="02020603050405020304" pitchFamily="18" charset="0"/>
              </a:rPr>
              <a:t>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20. Januar 		Sal - A	9-12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10. Februar 		Sal - A	9-12</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10. Marts		Sal - A	9-12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19. Maj			Sal - A	9-12</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Torsdag den 10. Juni 			Sal - A	9-15</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15. September 		Sal - A	9-12</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13. Oktober		Sal - B	9-12</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indent="828040">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Onsdag den 17. November		Sal - A	9-15</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Der er morgenmad fra 8:30 i kantinen.</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Bemærk: Juni mødet er en torsdag. Juni og november mødet er heldagsmøder. </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25000"/>
              </a:lnSpc>
              <a:spcAft>
                <a:spcPts val="600"/>
              </a:spcAft>
              <a:buNone/>
            </a:pPr>
            <a:r>
              <a:rPr lang="da-DK" sz="2800" b="1" dirty="0">
                <a:effectLst/>
                <a:latin typeface="Calibri" panose="020F0502020204030204" pitchFamily="34" charset="0"/>
                <a:ea typeface="Calibri" panose="020F0502020204030204" pitchFamily="34" charset="0"/>
                <a:cs typeface="Times New Roman" panose="02020603050405020304" pitchFamily="18" charset="0"/>
              </a:rPr>
              <a:t>Husk at give jeres leder en kopi, så de allerede nu ved at I skal til møder disse dage.</a:t>
            </a:r>
            <a:endParaRPr lang="da-DK"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8315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FEF085B8-A2C0-4A6F-B663-CCC56F3CD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Freeform 13">
            <a:extLst>
              <a:ext uri="{FF2B5EF4-FFF2-40B4-BE49-F238E27FC236}">
                <a16:creationId xmlns:a16="http://schemas.microsoft.com/office/drawing/2014/main" id="{2658F6D6-96E0-421A-96D6-3DF404008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Freeform 11">
            <a:extLst>
              <a:ext uri="{FF2B5EF4-FFF2-40B4-BE49-F238E27FC236}">
                <a16:creationId xmlns:a16="http://schemas.microsoft.com/office/drawing/2014/main" id="{3CF62545-93A0-4FD5-9B48-48DCA794CB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77F29649-795D-4C9D-CDD4-E24EBB2CDE6A}"/>
              </a:ext>
            </a:extLst>
          </p:cNvPr>
          <p:cNvSpPr>
            <a:spLocks noGrp="1"/>
          </p:cNvSpPr>
          <p:nvPr>
            <p:ph type="title"/>
          </p:nvPr>
        </p:nvSpPr>
        <p:spPr>
          <a:xfrm>
            <a:off x="838200" y="365125"/>
            <a:ext cx="10515600" cy="1325563"/>
          </a:xfrm>
        </p:spPr>
        <p:txBody>
          <a:bodyPr>
            <a:normAutofit/>
          </a:bodyPr>
          <a:lstStyle/>
          <a:p>
            <a:r>
              <a:rPr kumimoji="0" lang="da-DK" b="0" i="0" u="none" strike="noStrike" kern="1200" cap="none" spc="0" normalizeH="0" baseline="0" noProof="0">
                <a:ln>
                  <a:noFill/>
                </a:ln>
                <a:effectLst/>
                <a:uLnTx/>
                <a:uFillTx/>
                <a:latin typeface="Calibri Light" panose="020F0302020204030204"/>
                <a:ea typeface="+mj-ea"/>
                <a:cs typeface="+mj-cs"/>
              </a:rPr>
              <a:t>LFS Datoer 2026</a:t>
            </a:r>
            <a:endParaRPr lang="da-DK"/>
          </a:p>
        </p:txBody>
      </p:sp>
      <p:sp>
        <p:nvSpPr>
          <p:cNvPr id="3" name="Pladsholder til indhold 2">
            <a:extLst>
              <a:ext uri="{FF2B5EF4-FFF2-40B4-BE49-F238E27FC236}">
                <a16:creationId xmlns:a16="http://schemas.microsoft.com/office/drawing/2014/main" id="{537417D5-43A4-C730-4725-398F86994A80}"/>
              </a:ext>
            </a:extLst>
          </p:cNvPr>
          <p:cNvSpPr>
            <a:spLocks noGrp="1"/>
          </p:cNvSpPr>
          <p:nvPr>
            <p:ph sz="half" idx="1"/>
          </p:nvPr>
        </p:nvSpPr>
        <p:spPr>
          <a:xfrm>
            <a:off x="838200" y="2010833"/>
            <a:ext cx="5096934" cy="4166130"/>
          </a:xfrm>
        </p:spPr>
        <p:txBody>
          <a:bodyPr>
            <a:normAutofit/>
          </a:bodyPr>
          <a:lstStyle/>
          <a:p>
            <a:pPr indent="828040">
              <a:spcAft>
                <a:spcPts val="600"/>
              </a:spcAft>
              <a:buNone/>
            </a:pPr>
            <a:r>
              <a:rPr lang="da-DK" sz="1900" b="1" u="sng" dirty="0">
                <a:latin typeface="Calibri" panose="020F0502020204030204" pitchFamily="34" charset="0"/>
                <a:ea typeface="Calibri" panose="020F0502020204030204" pitchFamily="34" charset="0"/>
                <a:cs typeface="Times New Roman" panose="02020603050405020304" pitchFamily="18" charset="0"/>
              </a:rPr>
              <a:t>TR-Møder 2026:</a:t>
            </a:r>
            <a:endParaRPr lang="da-DK" sz="1900" b="1" u="sng"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strike="sngStrike" dirty="0">
                <a:effectLst/>
                <a:latin typeface="Calibri" panose="020F0502020204030204" pitchFamily="34" charset="0"/>
                <a:ea typeface="Calibri" panose="020F0502020204030204" pitchFamily="34" charset="0"/>
                <a:cs typeface="Times New Roman" panose="02020603050405020304" pitchFamily="18" charset="0"/>
              </a:rPr>
              <a:t>Onsdag den 21. Januar 		</a:t>
            </a:r>
          </a:p>
          <a:p>
            <a:pPr indent="828040">
              <a:spcAft>
                <a:spcPts val="600"/>
              </a:spcAft>
              <a:buNone/>
            </a:pPr>
            <a:r>
              <a:rPr lang="da-DK" sz="1900" b="1" strike="sngStrike" dirty="0">
                <a:effectLst/>
                <a:latin typeface="Calibri" panose="020F0502020204030204" pitchFamily="34" charset="0"/>
                <a:ea typeface="Calibri" panose="020F0502020204030204" pitchFamily="34" charset="0"/>
                <a:cs typeface="Times New Roman" panose="02020603050405020304" pitchFamily="18" charset="0"/>
              </a:rPr>
              <a:t>Onsdag den 18. Februar </a:t>
            </a:r>
            <a:r>
              <a:rPr lang="da-DK" sz="19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strike="sngStrike" dirty="0">
                <a:effectLst/>
                <a:latin typeface="Calibri" panose="020F0502020204030204" pitchFamily="34" charset="0"/>
                <a:ea typeface="Calibri" panose="020F0502020204030204" pitchFamily="34" charset="0"/>
                <a:cs typeface="Times New Roman" panose="02020603050405020304" pitchFamily="18" charset="0"/>
              </a:rPr>
              <a:t>Onsdag den 4. Marts </a:t>
            </a:r>
            <a:r>
              <a:rPr lang="da-DK" sz="19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strike="sngStrike" dirty="0">
                <a:effectLst/>
                <a:latin typeface="Calibri" panose="020F0502020204030204" pitchFamily="34" charset="0"/>
                <a:ea typeface="Calibri" panose="020F0502020204030204" pitchFamily="34" charset="0"/>
                <a:cs typeface="Times New Roman" panose="02020603050405020304" pitchFamily="18" charset="0"/>
              </a:rPr>
              <a:t>Onsdag den 13. Maj</a:t>
            </a:r>
            <a:r>
              <a:rPr lang="da-DK" sz="1900" b="1" dirty="0">
                <a:effectLst/>
                <a:latin typeface="Calibri" panose="020F0502020204030204" pitchFamily="34" charset="0"/>
                <a:ea typeface="Calibri" panose="020F0502020204030204" pitchFamily="34" charset="0"/>
                <a:cs typeface="Times New Roman" panose="02020603050405020304" pitchFamily="18" charset="0"/>
              </a:rPr>
              <a:t>		</a:t>
            </a:r>
          </a:p>
          <a:p>
            <a:pPr indent="828040">
              <a:spcAft>
                <a:spcPts val="600"/>
              </a:spcAft>
              <a:buNone/>
            </a:pPr>
            <a:r>
              <a:rPr lang="da-DK" sz="1900" b="1" strike="sngStrike" dirty="0">
                <a:effectLst/>
                <a:latin typeface="Calibri" panose="020F0502020204030204" pitchFamily="34" charset="0"/>
                <a:ea typeface="Calibri" panose="020F0502020204030204" pitchFamily="34" charset="0"/>
                <a:cs typeface="Times New Roman" panose="02020603050405020304" pitchFamily="18" charset="0"/>
              </a:rPr>
              <a:t>Torsdag den 11. Juni </a:t>
            </a:r>
            <a:r>
              <a:rPr lang="da-DK" sz="1900" b="1" dirty="0">
                <a:effectLst/>
                <a:latin typeface="Calibri" panose="020F0502020204030204" pitchFamily="34" charset="0"/>
                <a:ea typeface="Calibri" panose="020F0502020204030204" pitchFamily="34" charset="0"/>
                <a:cs typeface="Times New Roman" panose="02020603050405020304" pitchFamily="18" charset="0"/>
              </a:rPr>
              <a:t>		</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dirty="0">
                <a:effectLst/>
                <a:latin typeface="Calibri" panose="020F0502020204030204" pitchFamily="34" charset="0"/>
                <a:ea typeface="Calibri" panose="020F0502020204030204" pitchFamily="34" charset="0"/>
                <a:cs typeface="Times New Roman" panose="02020603050405020304" pitchFamily="18" charset="0"/>
              </a:rPr>
              <a:t>Onsdag den 2. September</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dirty="0">
                <a:effectLst/>
                <a:latin typeface="Calibri" panose="020F0502020204030204" pitchFamily="34" charset="0"/>
                <a:ea typeface="Calibri" panose="020F0502020204030204" pitchFamily="34" charset="0"/>
                <a:cs typeface="Times New Roman" panose="02020603050405020304" pitchFamily="18" charset="0"/>
              </a:rPr>
              <a:t>Onsdag den 7. Oktober		</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pPr indent="828040">
              <a:spcAft>
                <a:spcPts val="600"/>
              </a:spcAft>
              <a:buNone/>
            </a:pPr>
            <a:r>
              <a:rPr lang="da-DK" sz="1900" b="1" dirty="0">
                <a:effectLst/>
                <a:latin typeface="Calibri" panose="020F0502020204030204" pitchFamily="34" charset="0"/>
                <a:ea typeface="Calibri" panose="020F0502020204030204" pitchFamily="34" charset="0"/>
                <a:cs typeface="Times New Roman" panose="02020603050405020304" pitchFamily="18" charset="0"/>
              </a:rPr>
              <a:t>Onsdag den 4. November	</a:t>
            </a:r>
            <a:endParaRPr lang="da-DK" sz="19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sz="1900" dirty="0"/>
          </a:p>
        </p:txBody>
      </p:sp>
      <p:sp>
        <p:nvSpPr>
          <p:cNvPr id="4" name="Pladsholder til indhold 3">
            <a:extLst>
              <a:ext uri="{FF2B5EF4-FFF2-40B4-BE49-F238E27FC236}">
                <a16:creationId xmlns:a16="http://schemas.microsoft.com/office/drawing/2014/main" id="{17F44909-DA8A-6FDC-9483-A47FAEE9DE7F}"/>
              </a:ext>
            </a:extLst>
          </p:cNvPr>
          <p:cNvSpPr>
            <a:spLocks noGrp="1"/>
          </p:cNvSpPr>
          <p:nvPr>
            <p:ph sz="half" idx="2"/>
          </p:nvPr>
        </p:nvSpPr>
        <p:spPr>
          <a:xfrm>
            <a:off x="6256866" y="2010833"/>
            <a:ext cx="5096933" cy="4166130"/>
          </a:xfrm>
        </p:spPr>
        <p:txBody>
          <a:bodyPr>
            <a:normAutofit/>
          </a:bodyPr>
          <a:lstStyle/>
          <a:p>
            <a:pPr marL="0" marR="0" lvl="0" indent="0" defTabSz="914400" rtl="0" eaLnBrk="1" fontAlgn="auto" latinLnBrk="0" hangingPunct="1">
              <a:spcBef>
                <a:spcPts val="1000"/>
              </a:spcBef>
              <a:spcAft>
                <a:spcPts val="0"/>
              </a:spcAft>
              <a:buClrTx/>
              <a:buSzTx/>
              <a:buNone/>
              <a:tabLst/>
              <a:defRPr/>
            </a:pPr>
            <a:r>
              <a:rPr kumimoji="0" lang="da-DK" sz="2000" b="0" i="0" u="sng" strike="noStrike" kern="1200" cap="none" spc="0" normalizeH="0" baseline="0" noProof="0" dirty="0">
                <a:ln>
                  <a:noFill/>
                </a:ln>
                <a:effectLst/>
                <a:uLnTx/>
                <a:uFillTx/>
                <a:latin typeface="Calibri" panose="020F0502020204030204"/>
                <a:ea typeface="+mn-ea"/>
                <a:cs typeface="+mn-cs"/>
              </a:rPr>
              <a:t>Andre vigtige datoer:</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da-DK" sz="2000" strike="sngStrike" dirty="0">
                <a:latin typeface="Calibri" panose="020F0502020204030204"/>
              </a:rPr>
              <a:t>1. maj i LFS			1.5.26</a:t>
            </a:r>
            <a:r>
              <a:rPr kumimoji="0" lang="da-DK" sz="2000" b="0" i="0" u="none" strike="noStrike" kern="1200" cap="none" spc="0" normalizeH="0" baseline="0" noProof="0" dirty="0">
                <a:ln>
                  <a:noFill/>
                </a:ln>
                <a:effectLst/>
                <a:uLnTx/>
                <a:uFillTx/>
                <a:latin typeface="Calibri" panose="020F0502020204030204"/>
                <a:ea typeface="+mn-ea"/>
                <a:cs typeface="+mn-cs"/>
              </a:rPr>
              <a:t>	</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sngStrike" kern="1200" cap="none" spc="0" normalizeH="0" baseline="0" noProof="0" dirty="0">
                <a:ln>
                  <a:noFill/>
                </a:ln>
                <a:effectLst/>
                <a:uLnTx/>
                <a:uFillTx/>
                <a:latin typeface="Calibri" panose="020F0502020204030204"/>
                <a:ea typeface="+mn-ea"/>
                <a:cs typeface="+mn-cs"/>
              </a:rPr>
              <a:t>TR fest 			12.6.26</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effectLst/>
                <a:uLnTx/>
                <a:uFillTx/>
                <a:latin typeface="Calibri" panose="020F0502020204030204"/>
                <a:ea typeface="+mn-ea"/>
                <a:cs typeface="+mn-cs"/>
              </a:rPr>
              <a:t>Generalforsamling LFS Almen	22.9.26</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da-DK" sz="2000" dirty="0">
                <a:latin typeface="Calibri" panose="020F0502020204030204"/>
              </a:rPr>
              <a:t>LFS Arbejdsmiljøkonference	27.10.26</a:t>
            </a:r>
            <a:endParaRPr kumimoji="0" lang="da-DK" sz="2000" b="0" i="0" u="none" strike="noStrike" kern="1200" cap="none" spc="0" normalizeH="0" baseline="0" noProof="0" dirty="0">
              <a:ln>
                <a:noFill/>
              </a:ln>
              <a:effectLst/>
              <a:uLnTx/>
              <a:uFillTx/>
              <a:latin typeface="Calibri" panose="020F0502020204030204"/>
              <a:ea typeface="+mn-ea"/>
              <a:cs typeface="+mn-cs"/>
            </a:endParaRP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noStrike" kern="1200" cap="none" spc="0" normalizeH="0" baseline="0" noProof="0" dirty="0">
                <a:ln>
                  <a:noFill/>
                </a:ln>
                <a:effectLst/>
                <a:uLnTx/>
                <a:uFillTx/>
                <a:latin typeface="Calibri" panose="020F0502020204030204"/>
                <a:ea typeface="+mn-ea"/>
                <a:cs typeface="+mn-cs"/>
              </a:rPr>
              <a:t>Repræsentantskab		20.11.26 – 21.11.26</a:t>
            </a:r>
          </a:p>
          <a:p>
            <a:endParaRPr lang="da-DK" sz="2000" dirty="0"/>
          </a:p>
        </p:txBody>
      </p:sp>
    </p:spTree>
    <p:extLst>
      <p:ext uri="{BB962C8B-B14F-4D97-AF65-F5344CB8AC3E}">
        <p14:creationId xmlns:p14="http://schemas.microsoft.com/office/powerpoint/2010/main" val="2708282362"/>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4" name="Rectangle 323">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6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Billede 2">
            <a:extLst>
              <a:ext uri="{FF2B5EF4-FFF2-40B4-BE49-F238E27FC236}">
                <a16:creationId xmlns:a16="http://schemas.microsoft.com/office/drawing/2014/main" id="{0B0F28D7-81F1-A042-7BD8-256D999598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917" y="643467"/>
            <a:ext cx="8346166" cy="5571066"/>
          </a:xfrm>
          <a:prstGeom prst="rect">
            <a:avLst/>
          </a:prstGeom>
        </p:spPr>
      </p:pic>
    </p:spTree>
    <p:extLst>
      <p:ext uri="{BB962C8B-B14F-4D97-AF65-F5344CB8AC3E}">
        <p14:creationId xmlns:p14="http://schemas.microsoft.com/office/powerpoint/2010/main" val="178016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601927-44D8-610B-3E7B-524D5ADE743E}"/>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6884887-7377-E856-9213-91726F5427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0DD0CEBC-E1AD-C9DF-175D-5A921A544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F4B6209A-A226-1846-DA8C-215269A1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5EBBC33E-F017-E41C-05B5-93E3F913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40D23EE2-4CF6-12C8-D719-89D4E2ED94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D181DF85-5052-A1CE-77DD-9ABD2A70BD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7B85224E-3F04-7288-2CEA-F8E505EF6784}"/>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5BC75ECF-EA05-5424-AD0F-6A3A2097ACFE}"/>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Korte meddelelser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Velkomstrunde – Nyt fra TR (Arbejdstid)</a:t>
            </a:r>
            <a:endParaRPr lang="da-DK" sz="1800" b="1"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Lønforhandling og lønindplacering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Budget 2027 på Frederiksberg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Generalforsamling - REP – LFS struktur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Evt. </a:t>
            </a:r>
            <a:endParaRPr lang="da-DK"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179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ECF6FC4-97E2-8D52-B974-341395FBB203}"/>
              </a:ext>
            </a:extLst>
          </p:cNvPr>
          <p:cNvSpPr>
            <a:spLocks noGrp="1"/>
          </p:cNvSpPr>
          <p:nvPr>
            <p:ph type="ctrTitle"/>
          </p:nvPr>
        </p:nvSpPr>
        <p:spPr>
          <a:xfrm>
            <a:off x="3315031" y="1380754"/>
            <a:ext cx="5561938" cy="2513516"/>
          </a:xfrm>
        </p:spPr>
        <p:txBody>
          <a:bodyPr>
            <a:normAutofit/>
          </a:bodyPr>
          <a:lstStyle/>
          <a:p>
            <a:r>
              <a:rPr lang="da-DK" sz="3800" b="1" dirty="0">
                <a:effectLst/>
                <a:latin typeface="Verdana" panose="020B0604030504040204" pitchFamily="34" charset="0"/>
                <a:ea typeface="Times New Roman" panose="02020603050405020304" pitchFamily="18" charset="0"/>
              </a:rPr>
              <a:t>Velkomst runde – Nyt fra TR/institutionerne</a:t>
            </a:r>
            <a:br>
              <a:rPr lang="da-DK" sz="3800" b="1" dirty="0">
                <a:effectLst/>
                <a:latin typeface="Times New Roman" panose="02020603050405020304" pitchFamily="18" charset="0"/>
                <a:ea typeface="Times New Roman" panose="02020603050405020304" pitchFamily="18" charset="0"/>
              </a:rPr>
            </a:br>
            <a:endParaRPr lang="da-DK" sz="3800" dirty="0"/>
          </a:p>
        </p:txBody>
      </p:sp>
      <p:sp>
        <p:nvSpPr>
          <p:cNvPr id="3" name="Undertitel 2">
            <a:extLst>
              <a:ext uri="{FF2B5EF4-FFF2-40B4-BE49-F238E27FC236}">
                <a16:creationId xmlns:a16="http://schemas.microsoft.com/office/drawing/2014/main" id="{50FEB607-8A44-C344-82B2-3A9DEF1359B2}"/>
              </a:ext>
            </a:extLst>
          </p:cNvPr>
          <p:cNvSpPr>
            <a:spLocks noGrp="1"/>
          </p:cNvSpPr>
          <p:nvPr>
            <p:ph type="subTitle" idx="1"/>
          </p:nvPr>
        </p:nvSpPr>
        <p:spPr>
          <a:xfrm>
            <a:off x="3315031" y="4076802"/>
            <a:ext cx="5561938" cy="1534587"/>
          </a:xfrm>
        </p:spPr>
        <p:txBody>
          <a:bodyPr>
            <a:normAutofit/>
          </a:bodyPr>
          <a:lstStyle/>
          <a:p>
            <a:r>
              <a:rPr lang="da-DK" dirty="0"/>
              <a:t>Alle fortæller om og hvordan medarbejderne bliver oplyst omkring præsteret tjeneste, herunder opgørelser for deltidsansatte.</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655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20C1A5-FA7D-114A-648B-1FE3330896E0}"/>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F681D05-4FB1-F9CD-1164-37D162604F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ED22E9CF-F376-AA4D-F7D2-8D8EC15B6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AADD2DCA-B3B1-76EF-D96B-BB5258E935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778BF45F-FCA6-F45D-D165-EAEA87D9C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291F091B-E05D-40C7-EE71-6B00B4D056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1DEFAAFF-7F4D-3445-E6D4-BB53A6A5FE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68AFEB2D-9046-C8B3-B85F-B73A9799D5A8}"/>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AD210DBC-0F3D-B550-EFA2-9E0BB446F79B}"/>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Korte meddelelser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Velkomstrunde – Nyt fra TR (Arbejdstid)</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Lønforhandling og lønindplacering</a:t>
            </a:r>
            <a:endParaRPr lang="da-DK" sz="1800" b="1"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Budget 2027 på Frederiksberg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Generalforsamling - REP – LFS struktur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Evt. </a:t>
            </a:r>
            <a:endParaRPr lang="da-DK"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6296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el 1">
            <a:extLst>
              <a:ext uri="{FF2B5EF4-FFF2-40B4-BE49-F238E27FC236}">
                <a16:creationId xmlns:a16="http://schemas.microsoft.com/office/drawing/2014/main" id="{230000D6-400F-2DC1-5472-8D7DA15571DF}"/>
              </a:ext>
            </a:extLst>
          </p:cNvPr>
          <p:cNvSpPr>
            <a:spLocks noGrp="1"/>
          </p:cNvSpPr>
          <p:nvPr>
            <p:ph type="title"/>
          </p:nvPr>
        </p:nvSpPr>
        <p:spPr>
          <a:xfrm>
            <a:off x="838200" y="713312"/>
            <a:ext cx="4038600" cy="5431376"/>
          </a:xfrm>
        </p:spPr>
        <p:txBody>
          <a:bodyPr>
            <a:normAutofit/>
          </a:bodyPr>
          <a:lstStyle/>
          <a:p>
            <a:r>
              <a:rPr lang="da-DK" dirty="0"/>
              <a:t>Lønindplacering af nyansatte</a:t>
            </a:r>
          </a:p>
        </p:txBody>
      </p:sp>
      <p:sp>
        <p:nvSpPr>
          <p:cNvPr id="3" name="Pladsholder til indhold 2">
            <a:extLst>
              <a:ext uri="{FF2B5EF4-FFF2-40B4-BE49-F238E27FC236}">
                <a16:creationId xmlns:a16="http://schemas.microsoft.com/office/drawing/2014/main" id="{725D404E-17C9-F265-662A-28A1F0A2771E}"/>
              </a:ext>
            </a:extLst>
          </p:cNvPr>
          <p:cNvSpPr>
            <a:spLocks noGrp="1"/>
          </p:cNvSpPr>
          <p:nvPr>
            <p:ph idx="1"/>
          </p:nvPr>
        </p:nvSpPr>
        <p:spPr>
          <a:xfrm>
            <a:off x="6095999" y="713313"/>
            <a:ext cx="5257801" cy="5431376"/>
          </a:xfrm>
        </p:spPr>
        <p:txBody>
          <a:bodyPr anchor="ctr">
            <a:normAutofit/>
          </a:bodyPr>
          <a:lstStyle/>
          <a:p>
            <a:r>
              <a:rPr lang="da-DK" sz="2000" dirty="0"/>
              <a:t>Emil kontakter alle nyansatte via FOA modellen – de får en SMS</a:t>
            </a:r>
          </a:p>
          <a:p>
            <a:r>
              <a:rPr lang="da-DK" sz="2000" dirty="0"/>
              <a:t>Jannike forhandler/godkender alle nyansatte</a:t>
            </a:r>
          </a:p>
          <a:p>
            <a:r>
              <a:rPr lang="da-DK" sz="2000" dirty="0"/>
              <a:t>Jeres opgave er stadig at mødes med alle nyansatte og bede dem svarer på Emils henvendelse</a:t>
            </a:r>
          </a:p>
        </p:txBody>
      </p:sp>
    </p:spTree>
    <p:extLst>
      <p:ext uri="{BB962C8B-B14F-4D97-AF65-F5344CB8AC3E}">
        <p14:creationId xmlns:p14="http://schemas.microsoft.com/office/powerpoint/2010/main" val="4050876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995C70-FB20-38BC-F6A9-2E3AF6FD3485}"/>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el 1">
            <a:extLst>
              <a:ext uri="{FF2B5EF4-FFF2-40B4-BE49-F238E27FC236}">
                <a16:creationId xmlns:a16="http://schemas.microsoft.com/office/drawing/2014/main" id="{2E89C114-FFD0-F6EB-9953-0BD91BA6E5CA}"/>
              </a:ext>
            </a:extLst>
          </p:cNvPr>
          <p:cNvSpPr>
            <a:spLocks noGrp="1"/>
          </p:cNvSpPr>
          <p:nvPr>
            <p:ph type="title"/>
          </p:nvPr>
        </p:nvSpPr>
        <p:spPr>
          <a:xfrm>
            <a:off x="838200" y="713312"/>
            <a:ext cx="4038600" cy="5431376"/>
          </a:xfrm>
        </p:spPr>
        <p:txBody>
          <a:bodyPr>
            <a:normAutofit/>
          </a:bodyPr>
          <a:lstStyle/>
          <a:p>
            <a:r>
              <a:rPr lang="da-DK" dirty="0"/>
              <a:t>Lønforhandling 2027</a:t>
            </a:r>
          </a:p>
        </p:txBody>
      </p:sp>
      <p:sp>
        <p:nvSpPr>
          <p:cNvPr id="3" name="Pladsholder til indhold 2">
            <a:extLst>
              <a:ext uri="{FF2B5EF4-FFF2-40B4-BE49-F238E27FC236}">
                <a16:creationId xmlns:a16="http://schemas.microsoft.com/office/drawing/2014/main" id="{1CDC95CF-BB68-B007-13AA-6EB7626B1DA9}"/>
              </a:ext>
            </a:extLst>
          </p:cNvPr>
          <p:cNvSpPr>
            <a:spLocks noGrp="1"/>
          </p:cNvSpPr>
          <p:nvPr>
            <p:ph idx="1"/>
          </p:nvPr>
        </p:nvSpPr>
        <p:spPr>
          <a:xfrm>
            <a:off x="6095999" y="713313"/>
            <a:ext cx="5257801" cy="5431376"/>
          </a:xfrm>
        </p:spPr>
        <p:txBody>
          <a:bodyPr anchor="ctr">
            <a:normAutofit/>
          </a:bodyPr>
          <a:lstStyle/>
          <a:p>
            <a:r>
              <a:rPr lang="da-DK" sz="2000"/>
              <a:t>Da hele processen bliver varetaget af Jannike vil der formentlig være nogle af jer der skal i gang med arbejdet allerede i slut 2026</a:t>
            </a:r>
          </a:p>
          <a:p>
            <a:r>
              <a:rPr lang="da-DK" sz="2000"/>
              <a:t>Der vil blive mindre mulighed for institutionen til at påvirke hvornår forhandlingen skal ligge, da Jannike skal forhandle på samtlige institutioner på Frederiksberg </a:t>
            </a:r>
          </a:p>
        </p:txBody>
      </p:sp>
    </p:spTree>
    <p:extLst>
      <p:ext uri="{BB962C8B-B14F-4D97-AF65-F5344CB8AC3E}">
        <p14:creationId xmlns:p14="http://schemas.microsoft.com/office/powerpoint/2010/main" val="2573757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BDDAA9-5173-8AF8-FA1B-BEC478AF1E2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Titel 1">
            <a:extLst>
              <a:ext uri="{FF2B5EF4-FFF2-40B4-BE49-F238E27FC236}">
                <a16:creationId xmlns:a16="http://schemas.microsoft.com/office/drawing/2014/main" id="{E200DD0D-D4A1-B59B-118D-71F61E4EFDBD}"/>
              </a:ext>
            </a:extLst>
          </p:cNvPr>
          <p:cNvSpPr>
            <a:spLocks noGrp="1"/>
          </p:cNvSpPr>
          <p:nvPr>
            <p:ph type="title"/>
          </p:nvPr>
        </p:nvSpPr>
        <p:spPr>
          <a:xfrm>
            <a:off x="838200" y="713312"/>
            <a:ext cx="4038600" cy="5431376"/>
          </a:xfrm>
        </p:spPr>
        <p:txBody>
          <a:bodyPr>
            <a:normAutofit/>
          </a:bodyPr>
          <a:lstStyle/>
          <a:p>
            <a:r>
              <a:rPr lang="da-DK" dirty="0"/>
              <a:t>Lønforhandling og lønindplacering i fremtiden</a:t>
            </a:r>
          </a:p>
        </p:txBody>
      </p:sp>
      <p:sp>
        <p:nvSpPr>
          <p:cNvPr id="3" name="Pladsholder til indhold 2">
            <a:extLst>
              <a:ext uri="{FF2B5EF4-FFF2-40B4-BE49-F238E27FC236}">
                <a16:creationId xmlns:a16="http://schemas.microsoft.com/office/drawing/2014/main" id="{3BA76865-B9EB-EBC5-A177-6A63BC4053E1}"/>
              </a:ext>
            </a:extLst>
          </p:cNvPr>
          <p:cNvSpPr>
            <a:spLocks noGrp="1"/>
          </p:cNvSpPr>
          <p:nvPr>
            <p:ph idx="1"/>
          </p:nvPr>
        </p:nvSpPr>
        <p:spPr>
          <a:xfrm>
            <a:off x="6095999" y="713313"/>
            <a:ext cx="5257801" cy="5431376"/>
          </a:xfrm>
        </p:spPr>
        <p:txBody>
          <a:bodyPr anchor="ctr">
            <a:normAutofit/>
          </a:bodyPr>
          <a:lstStyle/>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noStrike" kern="1200" cap="none" spc="0" normalizeH="0" baseline="0" noProof="0">
                <a:ln>
                  <a:noFill/>
                </a:ln>
                <a:effectLst/>
                <a:uLnTx/>
                <a:uFillTx/>
                <a:latin typeface="Calibri" panose="020F0502020204030204"/>
                <a:ea typeface="+mn-ea"/>
                <a:cs typeface="+mn-cs"/>
              </a:rPr>
              <a:t>På sigt er tanken at TR får kompetencen til at lønforhandle og lønindplacere</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lang="da-DK" sz="2000">
                <a:latin typeface="Calibri" panose="020F0502020204030204"/>
              </a:rPr>
              <a:t>Dette er et stykke ude i fremtiden og alle vil blive oplært i både lønforhandling og FOA modellen</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noStrike" kern="1200" cap="none" spc="0" normalizeH="0" baseline="0" noProof="0">
                <a:ln>
                  <a:noFill/>
                </a:ln>
                <a:effectLst/>
                <a:uLnTx/>
                <a:uFillTx/>
                <a:latin typeface="Calibri" panose="020F0502020204030204"/>
                <a:ea typeface="+mn-ea"/>
                <a:cs typeface="+mn-cs"/>
              </a:rPr>
              <a:t>Der vil stadig være understøttelse fra en Faglig Sekr</a:t>
            </a:r>
            <a:r>
              <a:rPr lang="da-DK" sz="2000">
                <a:latin typeface="Calibri" panose="020F0502020204030204"/>
              </a:rPr>
              <a:t>etær og en Fælles Tillidsrepræsentant</a:t>
            </a:r>
          </a:p>
          <a:p>
            <a:pPr marL="228600" marR="0" lvl="0" indent="-228600" defTabSz="914400" rtl="0" eaLnBrk="1" fontAlgn="auto" latinLnBrk="0" hangingPunct="1">
              <a:spcBef>
                <a:spcPts val="1000"/>
              </a:spcBef>
              <a:spcAft>
                <a:spcPts val="0"/>
              </a:spcAft>
              <a:buClrTx/>
              <a:buSzTx/>
              <a:buFont typeface="Arial" panose="020B0604020202020204" pitchFamily="34" charset="0"/>
              <a:buChar char="•"/>
              <a:tabLst/>
              <a:defRPr/>
            </a:pPr>
            <a:r>
              <a:rPr kumimoji="0" lang="da-DK" sz="2000" b="0" i="0" u="none" strike="noStrike" kern="1200" cap="none" spc="0" normalizeH="0" baseline="0" noProof="0">
                <a:ln>
                  <a:noFill/>
                </a:ln>
                <a:effectLst/>
                <a:uLnTx/>
                <a:uFillTx/>
                <a:latin typeface="Calibri" panose="020F0502020204030204"/>
                <a:ea typeface="+mn-ea"/>
                <a:cs typeface="+mn-cs"/>
              </a:rPr>
              <a:t>Der vil også forsøges </a:t>
            </a:r>
            <a:r>
              <a:rPr lang="da-DK" sz="2000">
                <a:latin typeface="Calibri" panose="020F0502020204030204"/>
              </a:rPr>
              <a:t>at starte forhandlinger omkring en forhåndsaftale</a:t>
            </a:r>
            <a:endParaRPr kumimoji="0" lang="da-DK" sz="2000"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275882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86ED9559-CFAF-E418-BEEA-21FFAF5214B3}"/>
              </a:ext>
            </a:extLst>
          </p:cNvPr>
          <p:cNvSpPr>
            <a:spLocks noGrp="1"/>
          </p:cNvSpPr>
          <p:nvPr>
            <p:ph type="title"/>
          </p:nvPr>
        </p:nvSpPr>
        <p:spPr>
          <a:xfrm>
            <a:off x="686834" y="1153572"/>
            <a:ext cx="3200400" cy="4461163"/>
          </a:xfrm>
        </p:spPr>
        <p:txBody>
          <a:bodyPr>
            <a:normAutofit/>
          </a:bodyPr>
          <a:lstStyle/>
          <a:p>
            <a:r>
              <a:rPr lang="da-DK">
                <a:solidFill>
                  <a:srgbClr val="FFFFFF"/>
                </a:solidFill>
              </a:rPr>
              <a:t>Lokal løndannelse som en del af OK26</a:t>
            </a:r>
          </a:p>
        </p:txBody>
      </p:sp>
      <p:sp>
        <p:nvSpPr>
          <p:cNvPr id="26" name="Arc 2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Pladsholder til indhold 2">
            <a:extLst>
              <a:ext uri="{FF2B5EF4-FFF2-40B4-BE49-F238E27FC236}">
                <a16:creationId xmlns:a16="http://schemas.microsoft.com/office/drawing/2014/main" id="{5C14F581-4D58-05C9-8D16-9CD56709136E}"/>
              </a:ext>
            </a:extLst>
          </p:cNvPr>
          <p:cNvSpPr>
            <a:spLocks noGrp="1"/>
          </p:cNvSpPr>
          <p:nvPr>
            <p:ph idx="1"/>
          </p:nvPr>
        </p:nvSpPr>
        <p:spPr>
          <a:xfrm>
            <a:off x="4447308" y="591344"/>
            <a:ext cx="6906491" cy="5585619"/>
          </a:xfrm>
        </p:spPr>
        <p:txBody>
          <a:bodyPr anchor="ctr">
            <a:normAutofit lnSpcReduction="10000"/>
          </a:bodyPr>
          <a:lstStyle/>
          <a:p>
            <a:pPr>
              <a:buNone/>
            </a:pPr>
            <a:r>
              <a:rPr lang="da-DK" sz="1500" dirty="0">
                <a:effectLst/>
                <a:latin typeface="Calibri" panose="020F0502020204030204" pitchFamily="34" charset="0"/>
                <a:ea typeface="Calibri" panose="020F0502020204030204" pitchFamily="34" charset="0"/>
              </a:rPr>
              <a:t>I forbindelse med OK26 blev der afsat midler til lokal løndannelse som led i at sikre en bæredygtig og fleksibel løndannelse.</a:t>
            </a:r>
          </a:p>
          <a:p>
            <a:pPr>
              <a:buNone/>
            </a:pPr>
            <a:r>
              <a:rPr lang="da-DK" sz="1500" dirty="0">
                <a:effectLst/>
                <a:latin typeface="Calibri" panose="020F0502020204030204" pitchFamily="34" charset="0"/>
                <a:ea typeface="Calibri" panose="020F0502020204030204" pitchFamily="34" charset="0"/>
              </a:rPr>
              <a:t> Midlerne skal understøtte intentionen i Trepartsaftalen om løn- og arbejdsvilkår fra december 2023 om en mere bæredygtig og fleksibel løndannelse. </a:t>
            </a:r>
          </a:p>
          <a:p>
            <a:pPr>
              <a:buNone/>
            </a:pPr>
            <a:r>
              <a:rPr lang="da-DK" sz="1500" dirty="0">
                <a:effectLst/>
                <a:latin typeface="Calibri" panose="020F0502020204030204" pitchFamily="34" charset="0"/>
                <a:ea typeface="Calibri" panose="020F0502020204030204" pitchFamily="34" charset="0"/>
              </a:rPr>
              <a:t> Midlerne er ikke på forhånd prioriteret til bestemte grupper, områder eller indsatser fra centralt hold. Det er en prioritering som udmøntes lokalt. </a:t>
            </a:r>
          </a:p>
          <a:p>
            <a:pPr>
              <a:buNone/>
            </a:pPr>
            <a:r>
              <a:rPr lang="da-DK" sz="1500" dirty="0">
                <a:effectLst/>
                <a:latin typeface="Calibri" panose="020F0502020204030204" pitchFamily="34" charset="0"/>
                <a:ea typeface="Calibri" panose="020F0502020204030204" pitchFamily="34" charset="0"/>
              </a:rPr>
              <a:t> Midlerne prioriteres af arbejdsgiver og de konkrete aftaler, der udmønter medarbejdernes løn skal forhandles på sædvanlig vis med de relevante faglige organisationer. </a:t>
            </a:r>
          </a:p>
          <a:p>
            <a:pPr>
              <a:buNone/>
            </a:pPr>
            <a:r>
              <a:rPr lang="da-DK" sz="1500" dirty="0">
                <a:effectLst/>
                <a:latin typeface="Calibri" panose="020F0502020204030204" pitchFamily="34" charset="0"/>
                <a:ea typeface="Calibri" panose="020F0502020204030204" pitchFamily="34" charset="0"/>
              </a:rPr>
              <a:t> Der målrettes 0,22 pct. (498 mio. kr.) varigt til lokal løndannelse i kommunerne. Dertil kommer 0,13 pct. (300 mio. kr.) i engangsmidler. Midlerne er til udmøntning lokalt på følgende måde: </a:t>
            </a:r>
          </a:p>
          <a:p>
            <a:pPr>
              <a:buNone/>
            </a:pPr>
            <a:r>
              <a:rPr lang="da-DK" sz="1500" dirty="0">
                <a:effectLst/>
                <a:latin typeface="Calibri" panose="020F0502020204030204" pitchFamily="34" charset="0"/>
                <a:ea typeface="Calibri" panose="020F0502020204030204" pitchFamily="34" charset="0"/>
              </a:rPr>
              <a:t>Pr. 1. januar 2026: 0,17 pct. (382 mio. kr.) varigt og 0,13 pct. (300 mio. kr.) i engangsmidler </a:t>
            </a:r>
          </a:p>
          <a:p>
            <a:pPr>
              <a:buNone/>
            </a:pPr>
            <a:r>
              <a:rPr lang="da-DK" sz="1500" dirty="0">
                <a:effectLst/>
                <a:latin typeface="Calibri" panose="020F0502020204030204" pitchFamily="34" charset="0"/>
                <a:ea typeface="Calibri" panose="020F0502020204030204" pitchFamily="34" charset="0"/>
              </a:rPr>
              <a:t>Pr. 1. januar 2027: 0,05 pct. (116 mio. kr.) varigt pr. 1. januar 2027 </a:t>
            </a:r>
          </a:p>
          <a:p>
            <a:pPr>
              <a:buNone/>
            </a:pPr>
            <a:r>
              <a:rPr lang="da-DK" sz="1500" dirty="0">
                <a:effectLst/>
                <a:latin typeface="Calibri" panose="020F0502020204030204" pitchFamily="34" charset="0"/>
                <a:ea typeface="Calibri" panose="020F0502020204030204" pitchFamily="34" charset="0"/>
              </a:rPr>
              <a:t> </a:t>
            </a:r>
            <a:r>
              <a:rPr lang="da-DK" sz="1500" b="1" dirty="0">
                <a:effectLst/>
                <a:latin typeface="Calibri" panose="020F0502020204030204" pitchFamily="34" charset="0"/>
                <a:ea typeface="Calibri" panose="020F0502020204030204" pitchFamily="34" charset="0"/>
              </a:rPr>
              <a:t>Forslag til lokal udmøntning i Frederiksberg Kommune</a:t>
            </a:r>
            <a:endParaRPr lang="da-DK" sz="1500" dirty="0">
              <a:effectLst/>
              <a:latin typeface="Calibri" panose="020F0502020204030204" pitchFamily="34" charset="0"/>
              <a:ea typeface="Calibri" panose="020F0502020204030204" pitchFamily="34" charset="0"/>
            </a:endParaRPr>
          </a:p>
          <a:p>
            <a:pPr>
              <a:buNone/>
            </a:pPr>
            <a:r>
              <a:rPr lang="da-DK" sz="1500" dirty="0">
                <a:effectLst/>
                <a:latin typeface="Calibri" panose="020F0502020204030204" pitchFamily="34" charset="0"/>
                <a:ea typeface="Calibri" panose="020F0502020204030204" pitchFamily="34" charset="0"/>
              </a:rPr>
              <a:t> Direktionen ønsker, at varige tillæg for 2026 og 2027 udmøntes som lokale midler til alle budgetbærende enheder i Frederiksberg Kommune. Det vil sige, at forhandlingen af disse midler vil indgå som en del af de årlige lønforhandlinger.</a:t>
            </a:r>
          </a:p>
          <a:p>
            <a:pPr>
              <a:buNone/>
            </a:pPr>
            <a:r>
              <a:rPr lang="da-DK" sz="1500" dirty="0">
                <a:effectLst/>
                <a:latin typeface="Calibri" panose="020F0502020204030204" pitchFamily="34" charset="0"/>
                <a:ea typeface="Calibri" panose="020F0502020204030204" pitchFamily="34" charset="0"/>
              </a:rPr>
              <a:t> Hvad angår engangsmidlerne for 2026 ønsker Direktionen, at udmønte disse som et engangstillæg til alle medarbejdere.</a:t>
            </a:r>
          </a:p>
          <a:p>
            <a:pPr>
              <a:buNone/>
            </a:pPr>
            <a:r>
              <a:rPr lang="da-DK" sz="1500" b="1" dirty="0">
                <a:latin typeface="Calibri" panose="020F0502020204030204" pitchFamily="34" charset="0"/>
                <a:ea typeface="Calibri" panose="020F0502020204030204" pitchFamily="34" charset="0"/>
              </a:rPr>
              <a:t>Det er stadig uafklaret hvordan det gøres på de selvejende institutioner.</a:t>
            </a:r>
            <a:endParaRPr lang="da-DK" sz="1500" b="1" dirty="0">
              <a:effectLst/>
              <a:latin typeface="Calibri" panose="020F0502020204030204" pitchFamily="34" charset="0"/>
              <a:ea typeface="Calibri" panose="020F0502020204030204" pitchFamily="34" charset="0"/>
            </a:endParaRPr>
          </a:p>
          <a:p>
            <a:pPr marL="0" indent="0">
              <a:buNone/>
            </a:pPr>
            <a:endParaRPr lang="da-DK" sz="1500" dirty="0"/>
          </a:p>
        </p:txBody>
      </p:sp>
    </p:spTree>
    <p:extLst>
      <p:ext uri="{BB962C8B-B14F-4D97-AF65-F5344CB8AC3E}">
        <p14:creationId xmlns:p14="http://schemas.microsoft.com/office/powerpoint/2010/main" val="2492613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660AB4-2B50-BC6C-E4B8-194062B0B15A}"/>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F2050934-A8E5-C3CC-38D6-6C922A383E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81C90C4F-F34F-D225-2E61-836E19119B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6981DC18-36D4-5510-39D5-506898A2C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E288EE90-07C7-42C2-F0CC-2A064965C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A4B261A1-46EE-7FD7-1845-35D41DE49C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780A77CB-92B8-879A-9257-439CC4A3D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2DFC16F2-32C4-315E-1659-CF678B93FB2E}"/>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15C5BDC9-A6C0-2EFB-88CA-6B6AD83AD22B}"/>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Korte meddelelser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Velkomstrunde – Nyt fra TR (Arbejdstid)</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Lønforhandling og lønindplacering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Budget 2027 på Frederiksberg</a:t>
            </a:r>
            <a:endParaRPr lang="da-DK" sz="1800" b="1"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Generalforsamling - REP – LFS struktur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Evt. </a:t>
            </a:r>
            <a:endParaRPr lang="da-DK"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0753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1434087-41EE-06C0-EBA5-EAB0FE76F72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a:solidFill>
                  <a:srgbClr val="FFFFFF"/>
                </a:solidFill>
                <a:latin typeface="+mj-lt"/>
                <a:ea typeface="+mj-ea"/>
                <a:cs typeface="+mj-cs"/>
              </a:rPr>
              <a:t>Budget 2027 på Frederiksberg</a:t>
            </a:r>
          </a:p>
        </p:txBody>
      </p:sp>
      <p:pic>
        <p:nvPicPr>
          <p:cNvPr id="5" name="Pladsholder til indhold 4">
            <a:extLst>
              <a:ext uri="{FF2B5EF4-FFF2-40B4-BE49-F238E27FC236}">
                <a16:creationId xmlns:a16="http://schemas.microsoft.com/office/drawing/2014/main" id="{63A1067C-D095-4BF3-EB96-9388B946E70F}"/>
              </a:ext>
            </a:extLst>
          </p:cNvPr>
          <p:cNvPicPr>
            <a:picLocks noGrp="1" noChangeAspect="1"/>
          </p:cNvPicPr>
          <p:nvPr>
            <p:ph idx="1"/>
          </p:nvPr>
        </p:nvPicPr>
        <p:blipFill>
          <a:blip r:embed="rId2"/>
          <a:stretch>
            <a:fillRect/>
          </a:stretch>
        </p:blipFill>
        <p:spPr>
          <a:xfrm>
            <a:off x="4777316" y="918976"/>
            <a:ext cx="6780700" cy="5017718"/>
          </a:xfrm>
          <a:prstGeom prst="rect">
            <a:avLst/>
          </a:prstGeom>
        </p:spPr>
      </p:pic>
    </p:spTree>
    <p:extLst>
      <p:ext uri="{BB962C8B-B14F-4D97-AF65-F5344CB8AC3E}">
        <p14:creationId xmlns:p14="http://schemas.microsoft.com/office/powerpoint/2010/main" val="1339750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B855AD-6239-8A6F-CAB1-E19F20A345B5}"/>
              </a:ext>
            </a:extLst>
          </p:cNvPr>
          <p:cNvSpPr>
            <a:spLocks noGrp="1"/>
          </p:cNvSpPr>
          <p:nvPr>
            <p:ph type="title"/>
          </p:nvPr>
        </p:nvSpPr>
        <p:spPr/>
        <p:txBody>
          <a:bodyPr>
            <a:normAutofit/>
          </a:bodyPr>
          <a:lstStyle/>
          <a:p>
            <a:pPr marL="342900" marR="0" lvl="0" indent="-342900" defTabSz="914400" rtl="0" eaLnBrk="1" fontAlgn="auto" latinLnBrk="0" hangingPunct="1">
              <a:lnSpc>
                <a:spcPct val="150000"/>
              </a:lnSpc>
              <a:spcBef>
                <a:spcPts val="1000"/>
              </a:spcBef>
              <a:spcAft>
                <a:spcPts val="0"/>
              </a:spcAft>
              <a:tabLst/>
              <a:defRPr/>
            </a:pPr>
            <a:r>
              <a:rPr kumimoji="0" lang="da-DK" sz="3200" b="1" i="0" u="none" strike="noStrike" kern="1200" cap="none" spc="0" normalizeH="0" baseline="0" noProof="0" dirty="0">
                <a:ln>
                  <a:noFill/>
                </a:ln>
                <a:solidFill>
                  <a:prstClr val="black"/>
                </a:solidFill>
                <a:effectLst/>
                <a:uLnTx/>
                <a:uFillTx/>
                <a:latin typeface="Verdana" panose="020B0604030504040204" pitchFamily="34" charset="0"/>
                <a:ea typeface="Times New Roman" panose="02020603050405020304" pitchFamily="18" charset="0"/>
                <a:cs typeface="+mn-cs"/>
              </a:rPr>
              <a:t>Budget 2027 på Frederiksberg</a:t>
            </a:r>
            <a:endParaRPr lang="da-DK" sz="3200" dirty="0"/>
          </a:p>
        </p:txBody>
      </p:sp>
      <p:sp>
        <p:nvSpPr>
          <p:cNvPr id="3" name="Pladsholder til indhold 2">
            <a:extLst>
              <a:ext uri="{FF2B5EF4-FFF2-40B4-BE49-F238E27FC236}">
                <a16:creationId xmlns:a16="http://schemas.microsoft.com/office/drawing/2014/main" id="{11FD9AC8-131F-94B0-FE9D-E9553A645C27}"/>
              </a:ext>
            </a:extLst>
          </p:cNvPr>
          <p:cNvSpPr>
            <a:spLocks noGrp="1"/>
          </p:cNvSpPr>
          <p:nvPr>
            <p:ph idx="1"/>
          </p:nvPr>
        </p:nvSpPr>
        <p:spPr/>
        <p:txBody>
          <a:bodyPr>
            <a:normAutofit/>
          </a:bodyPr>
          <a:lstStyle/>
          <a:p>
            <a:pPr marL="0" indent="0">
              <a:buNone/>
            </a:pPr>
            <a:r>
              <a:rPr lang="da-DK" sz="3600" b="1" i="0" u="none" strike="noStrike" baseline="0" dirty="0">
                <a:solidFill>
                  <a:srgbClr val="000000"/>
                </a:solidFill>
                <a:latin typeface="Arial" panose="020B0604020202020204" pitchFamily="34" charset="0"/>
              </a:rPr>
              <a:t>Læsevejledning til katalog af udkast til effektiviseringer og besparelser til budget 2027 </a:t>
            </a:r>
            <a:endParaRPr lang="da-DK" sz="3600" b="0" i="0" u="none" strike="noStrike" baseline="0" dirty="0">
              <a:solidFill>
                <a:srgbClr val="000000"/>
              </a:solidFill>
              <a:latin typeface="Arial" panose="020B0604020202020204" pitchFamily="34" charset="0"/>
            </a:endParaRPr>
          </a:p>
          <a:p>
            <a:pPr marL="0" indent="0">
              <a:buNone/>
            </a:pPr>
            <a:r>
              <a:rPr lang="da-DK" sz="2800" b="0" i="0" u="none" strike="noStrike" baseline="0" dirty="0">
                <a:solidFill>
                  <a:srgbClr val="000000"/>
                </a:solidFill>
                <a:latin typeface="Arial" panose="020B0604020202020204" pitchFamily="34" charset="0"/>
              </a:rPr>
              <a:t>På baggrund af økonomiseminar for kommunalbestyrelsen den 26. januar 2026 godkendte Magistraten et måltal for arbejdet med effektiviseringer og besparelser på </a:t>
            </a:r>
            <a:r>
              <a:rPr lang="da-DK" sz="2800" b="1" i="0" u="none" strike="noStrike" baseline="0" dirty="0">
                <a:solidFill>
                  <a:srgbClr val="000000"/>
                </a:solidFill>
                <a:latin typeface="Arial" panose="020B0604020202020204" pitchFamily="34" charset="0"/>
              </a:rPr>
              <a:t>115 mio. kr. </a:t>
            </a:r>
            <a:r>
              <a:rPr lang="da-DK" sz="2800" b="0" i="0" u="none" strike="noStrike" baseline="0" dirty="0">
                <a:solidFill>
                  <a:srgbClr val="000000"/>
                </a:solidFill>
                <a:latin typeface="Arial" panose="020B0604020202020204" pitchFamily="34" charset="0"/>
              </a:rPr>
              <a:t>Et katalog af effektiviseringer og besparelser i denne størrelsesorden er nødvendigt for at være rustet til at kunne håndtere interne og eksterne krav til råderum og omprioriteringsbehov i budget 2027. </a:t>
            </a:r>
            <a:endParaRPr lang="da-DK" dirty="0"/>
          </a:p>
        </p:txBody>
      </p:sp>
    </p:spTree>
    <p:extLst>
      <p:ext uri="{BB962C8B-B14F-4D97-AF65-F5344CB8AC3E}">
        <p14:creationId xmlns:p14="http://schemas.microsoft.com/office/powerpoint/2010/main" val="41993480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BE2F57-C9DB-00F9-C578-24B5B8BDFC2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F7C01CCA-86AE-262B-0CEC-488361445E33}"/>
              </a:ext>
            </a:extLst>
          </p:cNvPr>
          <p:cNvSpPr>
            <a:spLocks noGrp="1"/>
          </p:cNvSpPr>
          <p:nvPr>
            <p:ph type="title"/>
          </p:nvPr>
        </p:nvSpPr>
        <p:spPr>
          <a:xfrm>
            <a:off x="660042" y="891652"/>
            <a:ext cx="4412021" cy="3030724"/>
          </a:xfrm>
        </p:spPr>
        <p:txBody>
          <a:bodyPr vert="horz" lIns="91440" tIns="45720" rIns="91440" bIns="45720" rtlCol="0" anchor="b">
            <a:normAutofit/>
          </a:bodyPr>
          <a:lstStyle/>
          <a:p>
            <a:pPr marL="342900" marR="0" lvl="0" indent="-342900" algn="r" fontAlgn="auto">
              <a:spcAft>
                <a:spcPts val="0"/>
              </a:spcAft>
              <a:tabLst/>
              <a:defRPr/>
            </a:pPr>
            <a:r>
              <a:rPr kumimoji="0" lang="en-US" sz="4000" b="1" i="0" u="none" strike="noStrike" kern="1200" cap="none" spc="0" normalizeH="0" baseline="0" noProof="0">
                <a:ln>
                  <a:noFill/>
                </a:ln>
                <a:solidFill>
                  <a:srgbClr val="FFFFFF"/>
                </a:solidFill>
                <a:effectLst/>
                <a:uLnTx/>
                <a:uFillTx/>
                <a:latin typeface="+mj-lt"/>
                <a:ea typeface="+mj-ea"/>
                <a:cs typeface="+mj-cs"/>
              </a:rPr>
              <a:t>Budget 2027 på Frederiksberg</a:t>
            </a:r>
            <a:endParaRPr lang="en-US" sz="4000" kern="1200">
              <a:solidFill>
                <a:srgbClr val="FFFFFF"/>
              </a:solidFill>
              <a:latin typeface="+mj-lt"/>
              <a:ea typeface="+mj-ea"/>
              <a:cs typeface="+mj-cs"/>
            </a:endParaRPr>
          </a:p>
        </p:txBody>
      </p:sp>
      <p:pic>
        <p:nvPicPr>
          <p:cNvPr id="5" name="Pladsholder til indhold 4">
            <a:extLst>
              <a:ext uri="{FF2B5EF4-FFF2-40B4-BE49-F238E27FC236}">
                <a16:creationId xmlns:a16="http://schemas.microsoft.com/office/drawing/2014/main" id="{C5F9CB51-7F87-484F-D1F7-E2A0AE5AB7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69092" y="457199"/>
            <a:ext cx="4262136" cy="5899152"/>
          </a:xfrm>
          <a:prstGeom prst="rect">
            <a:avLst/>
          </a:prstGeom>
        </p:spPr>
      </p:pic>
    </p:spTree>
    <p:extLst>
      <p:ext uri="{BB962C8B-B14F-4D97-AF65-F5344CB8AC3E}">
        <p14:creationId xmlns:p14="http://schemas.microsoft.com/office/powerpoint/2010/main" val="128084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6184EB-0D5C-54E8-EE85-88985751323F}"/>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5F1F3DE7-2DD1-4E39-358C-D512FDD83DF0}"/>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marL="342900" marR="0" lvl="0" indent="-342900" fontAlgn="auto">
              <a:spcAft>
                <a:spcPts val="0"/>
              </a:spcAft>
              <a:tabLst/>
              <a:defRPr/>
            </a:pPr>
            <a:r>
              <a:rPr kumimoji="0" lang="en-US" sz="3100" b="1" i="0" u="none" strike="noStrike" kern="1200" cap="none" spc="0" normalizeH="0" baseline="0" noProof="0">
                <a:ln>
                  <a:noFill/>
                </a:ln>
                <a:solidFill>
                  <a:srgbClr val="FFFFFF"/>
                </a:solidFill>
                <a:effectLst/>
                <a:uLnTx/>
                <a:uFillTx/>
                <a:latin typeface="+mj-lt"/>
                <a:ea typeface="+mj-ea"/>
                <a:cs typeface="+mj-cs"/>
              </a:rPr>
              <a:t>Budget 2027 på Frederiksberg </a:t>
            </a:r>
            <a:br>
              <a:rPr kumimoji="0" lang="en-US" sz="3100" b="1" i="0" u="none" strike="noStrike" kern="1200" cap="none" spc="0" normalizeH="0" baseline="0" noProof="0">
                <a:ln>
                  <a:noFill/>
                </a:ln>
                <a:solidFill>
                  <a:srgbClr val="FFFFFF"/>
                </a:solidFill>
                <a:effectLst/>
                <a:uLnTx/>
                <a:uFillTx/>
                <a:latin typeface="+mj-lt"/>
                <a:ea typeface="+mj-ea"/>
                <a:cs typeface="+mj-cs"/>
              </a:rPr>
            </a:br>
            <a:r>
              <a:rPr kumimoji="0" lang="en-US" sz="3100" b="1" i="0" u="none" strike="noStrike" kern="1200" cap="none" spc="0" normalizeH="0" baseline="0" noProof="0">
                <a:ln>
                  <a:noFill/>
                </a:ln>
                <a:solidFill>
                  <a:srgbClr val="FFFFFF"/>
                </a:solidFill>
                <a:effectLst/>
                <a:uLnTx/>
                <a:uFillTx/>
                <a:latin typeface="+mj-lt"/>
                <a:ea typeface="+mj-ea"/>
                <a:cs typeface="+mj-cs"/>
              </a:rPr>
              <a:t>Måltal 15 millioner 2027 stigende til 29,8 millioner 2028</a:t>
            </a:r>
            <a:endParaRPr lang="en-US" sz="3100" kern="1200">
              <a:solidFill>
                <a:srgbClr val="FFFFFF"/>
              </a:solidFill>
              <a:latin typeface="+mj-lt"/>
              <a:ea typeface="+mj-ea"/>
              <a:cs typeface="+mj-cs"/>
            </a:endParaRPr>
          </a:p>
        </p:txBody>
      </p:sp>
      <p:pic>
        <p:nvPicPr>
          <p:cNvPr id="5" name="Pladsholder til indhold 4">
            <a:extLst>
              <a:ext uri="{FF2B5EF4-FFF2-40B4-BE49-F238E27FC236}">
                <a16:creationId xmlns:a16="http://schemas.microsoft.com/office/drawing/2014/main" id="{6DB5F8DF-3527-96DF-712D-9B27ED9B4F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2428" y="1770027"/>
            <a:ext cx="7225748" cy="3317945"/>
          </a:xfrm>
          <a:prstGeom prst="rect">
            <a:avLst/>
          </a:prstGeom>
        </p:spPr>
      </p:pic>
    </p:spTree>
    <p:extLst>
      <p:ext uri="{BB962C8B-B14F-4D97-AF65-F5344CB8AC3E}">
        <p14:creationId xmlns:p14="http://schemas.microsoft.com/office/powerpoint/2010/main" val="4291319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6D857B-5629-94BB-E466-58AE4FE5CE2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5FF93F5-7435-3B0F-6BE4-82C42E253B7D}"/>
              </a:ext>
            </a:extLst>
          </p:cNvPr>
          <p:cNvSpPr>
            <a:spLocks noGrp="1"/>
          </p:cNvSpPr>
          <p:nvPr>
            <p:ph type="title"/>
          </p:nvPr>
        </p:nvSpPr>
        <p:spPr>
          <a:xfrm>
            <a:off x="699713" y="248038"/>
            <a:ext cx="7063721" cy="1159200"/>
          </a:xfrm>
        </p:spPr>
        <p:txBody>
          <a:bodyPr vert="horz" lIns="91440" tIns="45720" rIns="91440" bIns="45720" rtlCol="0" anchor="ctr">
            <a:normAutofit fontScale="90000"/>
          </a:bodyPr>
          <a:lstStyle/>
          <a:p>
            <a:pPr marL="342900" marR="0" lvl="0" indent="-342900" fontAlgn="auto">
              <a:spcAft>
                <a:spcPts val="0"/>
              </a:spcAft>
              <a:tabLst/>
              <a:defRPr/>
            </a:pPr>
            <a:r>
              <a:rPr kumimoji="0" lang="en-US" sz="4000" b="1" i="0" u="none" strike="noStrike" kern="1200" cap="none" spc="0" normalizeH="0" baseline="0" noProof="0" dirty="0">
                <a:ln>
                  <a:noFill/>
                </a:ln>
                <a:solidFill>
                  <a:srgbClr val="FFFFFF"/>
                </a:solidFill>
                <a:effectLst/>
                <a:uLnTx/>
                <a:uFillTx/>
                <a:latin typeface="+mj-lt"/>
                <a:ea typeface="+mj-ea"/>
                <a:cs typeface="+mj-cs"/>
              </a:rPr>
              <a:t>Budget 2027 </a:t>
            </a:r>
            <a:r>
              <a:rPr kumimoji="0" lang="en-US" sz="4000" b="1" i="0" u="none" strike="noStrike" kern="1200" cap="none" spc="0" normalizeH="0" baseline="0" noProof="0" dirty="0" err="1">
                <a:ln>
                  <a:noFill/>
                </a:ln>
                <a:solidFill>
                  <a:srgbClr val="FFFFFF"/>
                </a:solidFill>
                <a:effectLst/>
                <a:uLnTx/>
                <a:uFillTx/>
                <a:latin typeface="+mj-lt"/>
                <a:ea typeface="+mj-ea"/>
                <a:cs typeface="+mj-cs"/>
              </a:rPr>
              <a:t>på</a:t>
            </a:r>
            <a:r>
              <a:rPr kumimoji="0" lang="en-US" sz="4000" b="1" i="0" u="none" strike="noStrike" kern="1200" cap="none" spc="0" normalizeH="0" baseline="0" noProof="0" dirty="0">
                <a:ln>
                  <a:noFill/>
                </a:ln>
                <a:solidFill>
                  <a:srgbClr val="FFFFFF"/>
                </a:solidFill>
                <a:effectLst/>
                <a:uLnTx/>
                <a:uFillTx/>
                <a:latin typeface="+mj-lt"/>
                <a:ea typeface="+mj-ea"/>
                <a:cs typeface="+mj-cs"/>
              </a:rPr>
              <a:t> Frederiksberg</a:t>
            </a:r>
            <a:br>
              <a:rPr lang="en-US" sz="4000" b="1" dirty="0">
                <a:solidFill>
                  <a:srgbClr val="FFFFFF"/>
                </a:solidFill>
              </a:rPr>
            </a:br>
            <a:r>
              <a:rPr kumimoji="0" lang="en-US" sz="2700" b="1" i="0" u="none" strike="noStrike" kern="1200" cap="none" spc="0" normalizeH="0" baseline="0" noProof="0" dirty="0" err="1">
                <a:ln>
                  <a:noFill/>
                </a:ln>
                <a:solidFill>
                  <a:srgbClr val="FFFFFF"/>
                </a:solidFill>
                <a:effectLst/>
                <a:uLnTx/>
                <a:uFillTx/>
                <a:latin typeface="+mj-lt"/>
                <a:ea typeface="+mj-ea"/>
                <a:cs typeface="+mj-cs"/>
              </a:rPr>
              <a:t>Måltal</a:t>
            </a:r>
            <a:r>
              <a:rPr kumimoji="0" lang="en-US" sz="2700" b="1" i="0" u="none" strike="noStrike" kern="1200" cap="none" spc="0" normalizeH="0" baseline="0" noProof="0" dirty="0">
                <a:ln>
                  <a:noFill/>
                </a:ln>
                <a:solidFill>
                  <a:srgbClr val="FFFFFF"/>
                </a:solidFill>
                <a:effectLst/>
                <a:uLnTx/>
                <a:uFillTx/>
                <a:latin typeface="+mj-lt"/>
                <a:ea typeface="+mj-ea"/>
                <a:cs typeface="+mj-cs"/>
              </a:rPr>
              <a:t> 10,2 </a:t>
            </a:r>
            <a:r>
              <a:rPr kumimoji="0" lang="en-US" sz="2700" b="1" i="0" u="none" strike="noStrike" kern="1200" cap="none" spc="0" normalizeH="0" baseline="0" noProof="0" dirty="0" err="1">
                <a:ln>
                  <a:noFill/>
                </a:ln>
                <a:solidFill>
                  <a:srgbClr val="FFFFFF"/>
                </a:solidFill>
                <a:effectLst/>
                <a:uLnTx/>
                <a:uFillTx/>
                <a:latin typeface="+mj-lt"/>
                <a:ea typeface="+mj-ea"/>
                <a:cs typeface="+mj-cs"/>
              </a:rPr>
              <a:t>millioner</a:t>
            </a:r>
            <a:r>
              <a:rPr kumimoji="0" lang="en-US" sz="2700" b="1" i="0" u="none" strike="noStrike" kern="1200" cap="none" spc="0" normalizeH="0" baseline="0" noProof="0" dirty="0">
                <a:ln>
                  <a:noFill/>
                </a:ln>
                <a:solidFill>
                  <a:srgbClr val="FFFFFF"/>
                </a:solidFill>
                <a:effectLst/>
                <a:uLnTx/>
                <a:uFillTx/>
                <a:latin typeface="+mj-lt"/>
                <a:ea typeface="+mj-ea"/>
                <a:cs typeface="+mj-cs"/>
              </a:rPr>
              <a:t> 2027 </a:t>
            </a:r>
            <a:r>
              <a:rPr kumimoji="0" lang="en-US" sz="2700" b="1" i="0" u="none" strike="noStrike" kern="1200" cap="none" spc="0" normalizeH="0" baseline="0" noProof="0" dirty="0" err="1">
                <a:ln>
                  <a:noFill/>
                </a:ln>
                <a:solidFill>
                  <a:srgbClr val="FFFFFF"/>
                </a:solidFill>
                <a:effectLst/>
                <a:uLnTx/>
                <a:uFillTx/>
                <a:latin typeface="+mj-lt"/>
                <a:ea typeface="+mj-ea"/>
                <a:cs typeface="+mj-cs"/>
              </a:rPr>
              <a:t>stigende</a:t>
            </a:r>
            <a:r>
              <a:rPr kumimoji="0" lang="en-US" sz="2700" b="1" i="0" u="none" strike="noStrike" kern="1200" cap="none" spc="0" normalizeH="0" baseline="0" noProof="0" dirty="0">
                <a:ln>
                  <a:noFill/>
                </a:ln>
                <a:solidFill>
                  <a:srgbClr val="FFFFFF"/>
                </a:solidFill>
                <a:effectLst/>
                <a:uLnTx/>
                <a:uFillTx/>
                <a:latin typeface="+mj-lt"/>
                <a:ea typeface="+mj-ea"/>
                <a:cs typeface="+mj-cs"/>
              </a:rPr>
              <a:t> </a:t>
            </a:r>
            <a:r>
              <a:rPr kumimoji="0" lang="en-US" sz="2700" b="1" i="0" u="none" strike="noStrike" kern="1200" cap="none" spc="0" normalizeH="0" baseline="0" noProof="0" dirty="0" err="1">
                <a:ln>
                  <a:noFill/>
                </a:ln>
                <a:solidFill>
                  <a:srgbClr val="FFFFFF"/>
                </a:solidFill>
                <a:effectLst/>
                <a:uLnTx/>
                <a:uFillTx/>
                <a:latin typeface="+mj-lt"/>
                <a:ea typeface="+mj-ea"/>
                <a:cs typeface="+mj-cs"/>
              </a:rPr>
              <a:t>til</a:t>
            </a:r>
            <a:r>
              <a:rPr kumimoji="0" lang="en-US" sz="2700" b="1" i="0" u="none" strike="noStrike" kern="1200" cap="none" spc="0" normalizeH="0" baseline="0" noProof="0" dirty="0">
                <a:ln>
                  <a:noFill/>
                </a:ln>
                <a:solidFill>
                  <a:srgbClr val="FFFFFF"/>
                </a:solidFill>
                <a:effectLst/>
                <a:uLnTx/>
                <a:uFillTx/>
                <a:latin typeface="+mj-lt"/>
                <a:ea typeface="+mj-ea"/>
                <a:cs typeface="+mj-cs"/>
              </a:rPr>
              <a:t> 14,5 </a:t>
            </a:r>
            <a:r>
              <a:rPr kumimoji="0" lang="en-US" sz="2700" b="1" i="0" u="none" strike="noStrike" kern="1200" cap="none" spc="0" normalizeH="0" baseline="0" noProof="0" dirty="0" err="1">
                <a:ln>
                  <a:noFill/>
                </a:ln>
                <a:solidFill>
                  <a:srgbClr val="FFFFFF"/>
                </a:solidFill>
                <a:effectLst/>
                <a:uLnTx/>
                <a:uFillTx/>
                <a:latin typeface="+mj-lt"/>
                <a:ea typeface="+mj-ea"/>
                <a:cs typeface="+mj-cs"/>
              </a:rPr>
              <a:t>millioner</a:t>
            </a:r>
            <a:r>
              <a:rPr kumimoji="0" lang="en-US" sz="2700" b="1" i="0" u="none" strike="noStrike" kern="1200" cap="none" spc="0" normalizeH="0" baseline="0" noProof="0" dirty="0">
                <a:ln>
                  <a:noFill/>
                </a:ln>
                <a:solidFill>
                  <a:srgbClr val="FFFFFF"/>
                </a:solidFill>
                <a:effectLst/>
                <a:uLnTx/>
                <a:uFillTx/>
                <a:latin typeface="+mj-lt"/>
                <a:ea typeface="+mj-ea"/>
                <a:cs typeface="+mj-cs"/>
              </a:rPr>
              <a:t> </a:t>
            </a:r>
            <a:r>
              <a:rPr kumimoji="0" lang="en-US" sz="2700" b="1" i="0" u="none" strike="noStrike" kern="1200" cap="none" spc="0" normalizeH="0" baseline="0" noProof="0" dirty="0" err="1">
                <a:ln>
                  <a:noFill/>
                </a:ln>
                <a:solidFill>
                  <a:srgbClr val="FFFFFF"/>
                </a:solidFill>
                <a:effectLst/>
                <a:uLnTx/>
                <a:uFillTx/>
                <a:latin typeface="+mj-lt"/>
                <a:ea typeface="+mj-ea"/>
                <a:cs typeface="+mj-cs"/>
              </a:rPr>
              <a:t>fra</a:t>
            </a:r>
            <a:r>
              <a:rPr kumimoji="0" lang="en-US" sz="2700" b="1" i="0" u="none" strike="noStrike" kern="1200" cap="none" spc="0" normalizeH="0" baseline="0" noProof="0" dirty="0">
                <a:ln>
                  <a:noFill/>
                </a:ln>
                <a:solidFill>
                  <a:srgbClr val="FFFFFF"/>
                </a:solidFill>
                <a:effectLst/>
                <a:uLnTx/>
                <a:uFillTx/>
                <a:latin typeface="+mj-lt"/>
                <a:ea typeface="+mj-ea"/>
                <a:cs typeface="+mj-cs"/>
              </a:rPr>
              <a:t> 2028</a:t>
            </a:r>
            <a:endParaRPr lang="en-US" sz="2700" kern="1200" dirty="0">
              <a:solidFill>
                <a:srgbClr val="FFFFFF"/>
              </a:solidFill>
              <a:latin typeface="+mj-lt"/>
              <a:ea typeface="+mj-ea"/>
              <a:cs typeface="+mj-cs"/>
            </a:endParaRPr>
          </a:p>
        </p:txBody>
      </p:sp>
      <p:pic>
        <p:nvPicPr>
          <p:cNvPr id="7" name="Pladsholder til indhold 6">
            <a:extLst>
              <a:ext uri="{FF2B5EF4-FFF2-40B4-BE49-F238E27FC236}">
                <a16:creationId xmlns:a16="http://schemas.microsoft.com/office/drawing/2014/main" id="{13DA59DD-22D2-3F83-6CC7-4A701E7F556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2225" y="2353106"/>
            <a:ext cx="11327549" cy="3678533"/>
          </a:xfrm>
          <a:prstGeom prst="rect">
            <a:avLst/>
          </a:prstGeom>
        </p:spPr>
      </p:pic>
    </p:spTree>
    <p:extLst>
      <p:ext uri="{BB962C8B-B14F-4D97-AF65-F5344CB8AC3E}">
        <p14:creationId xmlns:p14="http://schemas.microsoft.com/office/powerpoint/2010/main" val="1684310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B4E178D-5EC1-BE78-04F5-6BC34E6E2E1B}"/>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el 1">
            <a:extLst>
              <a:ext uri="{FF2B5EF4-FFF2-40B4-BE49-F238E27FC236}">
                <a16:creationId xmlns:a16="http://schemas.microsoft.com/office/drawing/2014/main" id="{6063A1DF-8230-8CDE-DD4F-C536887A40DD}"/>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marL="342900" marR="0" lvl="0" indent="-342900" fontAlgn="auto">
              <a:spcAft>
                <a:spcPts val="0"/>
              </a:spcAft>
              <a:tabLst/>
              <a:defRPr/>
            </a:pPr>
            <a:r>
              <a:rPr kumimoji="0" lang="en-US" sz="3400" b="1" i="0" u="none" strike="noStrike" kern="1200" cap="none" spc="0" normalizeH="0" baseline="0" noProof="0">
                <a:ln>
                  <a:noFill/>
                </a:ln>
                <a:solidFill>
                  <a:srgbClr val="FFFFFF"/>
                </a:solidFill>
                <a:effectLst/>
                <a:uLnTx/>
                <a:uFillTx/>
                <a:latin typeface="+mj-lt"/>
                <a:ea typeface="+mj-ea"/>
                <a:cs typeface="+mj-cs"/>
              </a:rPr>
              <a:t>Budget 2027 på Frederiksberg</a:t>
            </a:r>
            <a:br>
              <a:rPr lang="en-US" sz="3400" b="1" kern="1200">
                <a:solidFill>
                  <a:srgbClr val="FFFFFF"/>
                </a:solidFill>
                <a:latin typeface="+mj-lt"/>
                <a:ea typeface="+mj-ea"/>
                <a:cs typeface="+mj-cs"/>
              </a:rPr>
            </a:br>
            <a:endParaRPr lang="en-US" sz="3400" kern="1200">
              <a:solidFill>
                <a:srgbClr val="FFFFFF"/>
              </a:solidFill>
              <a:latin typeface="+mj-lt"/>
              <a:ea typeface="+mj-ea"/>
              <a:cs typeface="+mj-cs"/>
            </a:endParaRPr>
          </a:p>
        </p:txBody>
      </p:sp>
      <p:pic>
        <p:nvPicPr>
          <p:cNvPr id="6" name="Pladsholder til indhold 5">
            <a:extLst>
              <a:ext uri="{FF2B5EF4-FFF2-40B4-BE49-F238E27FC236}">
                <a16:creationId xmlns:a16="http://schemas.microsoft.com/office/drawing/2014/main" id="{01DE8B1A-A4F4-506D-F310-771CAEAB8A3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02428" y="1500092"/>
            <a:ext cx="7225748" cy="3857815"/>
          </a:xfrm>
          <a:prstGeom prst="rect">
            <a:avLst/>
          </a:prstGeom>
        </p:spPr>
      </p:pic>
    </p:spTree>
    <p:extLst>
      <p:ext uri="{BB962C8B-B14F-4D97-AF65-F5344CB8AC3E}">
        <p14:creationId xmlns:p14="http://schemas.microsoft.com/office/powerpoint/2010/main" val="2631404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7BE0DF-5107-F899-444D-0543DE15CEFD}"/>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6084472-AE4A-4F11-BE36-E430B318E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BF064F4A-B884-D743-5B5F-CB3059073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46374A2C-5CB8-8809-D7ED-8242413E5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8F76FE0B-D137-6AD7-1E11-17D5AA7C8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9463830E-9A17-D676-CDE6-E5D0840B2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B67D90DA-1ED6-E322-EA46-3E154CB69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5B860112-BC91-2912-DCE3-3B80686737CD}"/>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1AED9F1C-2DFA-E78C-C2D6-3A62333A4254}"/>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Korte meddelelser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Velkomstrunde – Nyt fra TR (Arbejdstid)</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Lønforhandling og lønindplacering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Budget 2027 på Frederiksberg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Generalforsamling - REP – LFS struktur</a:t>
            </a:r>
            <a:endParaRPr lang="da-DK" sz="1800" b="1"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Evt. </a:t>
            </a:r>
            <a:endParaRPr lang="da-DK"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44823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Billede 4" descr="Et billede, der indeholder person, tøj, gruppe, team/hold&#10;&#10;Automatisk genereret beskrivelse">
            <a:extLst>
              <a:ext uri="{FF2B5EF4-FFF2-40B4-BE49-F238E27FC236}">
                <a16:creationId xmlns:a16="http://schemas.microsoft.com/office/drawing/2014/main" id="{FF26B5FF-36F4-9270-241B-3EE1A76F64F0}"/>
              </a:ext>
            </a:extLst>
          </p:cNvPr>
          <p:cNvPicPr>
            <a:picLocks noChangeAspect="1"/>
          </p:cNvPicPr>
          <p:nvPr/>
        </p:nvPicPr>
        <p:blipFill rotWithShape="1">
          <a:blip r:embed="rId2">
            <a:extLst>
              <a:ext uri="{28A0092B-C50C-407E-A947-70E740481C1C}">
                <a14:useLocalDpi xmlns:a14="http://schemas.microsoft.com/office/drawing/2010/main" val="0"/>
              </a:ext>
            </a:extLst>
          </a:blip>
          <a:srcRect l="16012" r="24865" b="-1"/>
          <a:stretch/>
        </p:blipFill>
        <p:spPr>
          <a:xfrm>
            <a:off x="20" y="1282"/>
            <a:ext cx="12191980" cy="6856718"/>
          </a:xfrm>
          <a:prstGeom prst="rect">
            <a:avLst/>
          </a:prstGeom>
        </p:spPr>
      </p:pic>
      <p:sp>
        <p:nvSpPr>
          <p:cNvPr id="7" name="Tekstfelt 6">
            <a:extLst>
              <a:ext uri="{FF2B5EF4-FFF2-40B4-BE49-F238E27FC236}">
                <a16:creationId xmlns:a16="http://schemas.microsoft.com/office/drawing/2014/main" id="{A46D7D0A-BC4B-0275-8979-EBC91D8A58C3}"/>
              </a:ext>
            </a:extLst>
          </p:cNvPr>
          <p:cNvSpPr txBox="1"/>
          <p:nvPr/>
        </p:nvSpPr>
        <p:spPr>
          <a:xfrm>
            <a:off x="4274711" y="5944934"/>
            <a:ext cx="3501771"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4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Open Sans" panose="020B0606030504020204" pitchFamily="34" charset="0"/>
                <a:ea typeface="Open Sans" panose="020B0606030504020204" pitchFamily="34" charset="0"/>
                <a:cs typeface="Open Sans" panose="020B0606030504020204" pitchFamily="34" charset="0"/>
              </a:rPr>
              <a:t>LFS Struktur </a:t>
            </a:r>
          </a:p>
        </p:txBody>
      </p:sp>
      <p:pic>
        <p:nvPicPr>
          <p:cNvPr id="3" name="Billede 2" descr="Et billede, der indeholder tekst, Font/skrifttype, skærmbillede, Grafik&#10;&#10;Automatisk genereret beskrivelse">
            <a:extLst>
              <a:ext uri="{FF2B5EF4-FFF2-40B4-BE49-F238E27FC236}">
                <a16:creationId xmlns:a16="http://schemas.microsoft.com/office/drawing/2014/main" id="{E274DAE5-993E-CB28-6624-955471D425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9012" y="221508"/>
            <a:ext cx="3857143" cy="1209524"/>
          </a:xfrm>
          <a:prstGeom prst="rect">
            <a:avLst/>
          </a:prstGeom>
        </p:spPr>
      </p:pic>
    </p:spTree>
    <p:extLst>
      <p:ext uri="{BB962C8B-B14F-4D97-AF65-F5344CB8AC3E}">
        <p14:creationId xmlns:p14="http://schemas.microsoft.com/office/powerpoint/2010/main" val="1249184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91B04B5C-E90B-E21E-14BD-FAF3F2484937}"/>
              </a:ext>
            </a:extLst>
          </p:cNvPr>
          <p:cNvSpPr txBox="1"/>
          <p:nvPr/>
        </p:nvSpPr>
        <p:spPr>
          <a:xfrm>
            <a:off x="390815" y="179017"/>
            <a:ext cx="8620506" cy="4948342"/>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600"/>
              </a:spcAft>
              <a:buClrTx/>
              <a:buSzTx/>
              <a:buFontTx/>
              <a:buNone/>
              <a:tabLst/>
              <a:defRPr/>
            </a:pPr>
            <a:r>
              <a:rPr kumimoji="0" lang="da-DK" sz="2400" b="1"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Hvad er FOA</a:t>
            </a:r>
            <a:endParaRPr kumimoji="0" lang="da-DK" sz="16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5000"/>
              </a:lnSpc>
              <a:spcBef>
                <a:spcPts val="0"/>
              </a:spcBef>
              <a:spcAft>
                <a:spcPts val="600"/>
              </a:spcAft>
              <a:buClrTx/>
              <a:buSzTx/>
              <a:buFontTx/>
              <a:buNone/>
              <a:tabLst/>
              <a:defRPr/>
            </a:pPr>
            <a:r>
              <a:rPr kumimoji="0" lang="da-DK" sz="18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FOA er Danmarks tredjestørste fagforbund - med ca. 163.000 medlemmer fordelt på 30 fagforeninger. Størstedelen er ansat i kommuner og regioner, men vi organiserer også privatansatte. </a:t>
            </a:r>
            <a:endParaRPr kumimoji="0" lang="da-DK" sz="16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5000"/>
              </a:lnSpc>
              <a:spcBef>
                <a:spcPts val="0"/>
              </a:spcBef>
              <a:spcAft>
                <a:spcPts val="600"/>
              </a:spcAft>
              <a:buClrTx/>
              <a:buSzTx/>
              <a:buFontTx/>
              <a:buNone/>
              <a:tabLst/>
              <a:defRPr/>
            </a:pPr>
            <a:endParaRPr kumimoji="0" lang="da-DK" sz="2400" b="1"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5000"/>
              </a:lnSpc>
              <a:spcBef>
                <a:spcPts val="0"/>
              </a:spcBef>
              <a:spcAft>
                <a:spcPts val="600"/>
              </a:spcAft>
              <a:buClrTx/>
              <a:buSzTx/>
              <a:buFontTx/>
              <a:buNone/>
              <a:tabLst/>
              <a:defRPr/>
            </a:pPr>
            <a:r>
              <a:rPr kumimoji="0" lang="da-DK" sz="2400" b="1"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Hvad er LFS</a:t>
            </a:r>
            <a:endParaRPr kumimoji="0" lang="da-DK" sz="16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5000"/>
              </a:lnSpc>
              <a:spcBef>
                <a:spcPts val="0"/>
              </a:spcBef>
              <a:spcAft>
                <a:spcPts val="600"/>
              </a:spcAft>
              <a:buClrTx/>
              <a:buSzPts val="1600"/>
              <a:buFontTx/>
              <a:buNone/>
              <a:tabLst/>
              <a:defRPr/>
            </a:pPr>
            <a:r>
              <a:rPr kumimoji="0" lang="da-DK" sz="24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Landsforeningen for Socialpædagoger. Hovedstadens enhedspædagogiske fagforening.</a:t>
            </a:r>
            <a:endParaRPr kumimoji="0" lang="da-DK" sz="16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5000"/>
              </a:lnSpc>
              <a:spcBef>
                <a:spcPts val="0"/>
              </a:spcBef>
              <a:spcAft>
                <a:spcPts val="600"/>
              </a:spcAft>
              <a:buClrTx/>
              <a:buSzPts val="1600"/>
              <a:buFontTx/>
              <a:buNone/>
              <a:tabLst/>
              <a:defRPr/>
            </a:pPr>
            <a:r>
              <a:rPr kumimoji="0" lang="da-DK" sz="20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LFS er hovedstadsområdet største pædagogiske fagforening med ca. 11.000 medlemmer. LFS er selvstændig fagforening i FOA sammen med 29 andre fagforeninger. </a:t>
            </a:r>
            <a:endParaRPr kumimoji="0" lang="da-DK" sz="1600" b="0" i="0" u="none" strike="noStrike" kern="1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098" name="Picture 2" descr="LFS - Landsforeningen for Socialpædagoger">
            <a:extLst>
              <a:ext uri="{FF2B5EF4-FFF2-40B4-BE49-F238E27FC236}">
                <a16:creationId xmlns:a16="http://schemas.microsoft.com/office/drawing/2014/main" id="{4CFCA590-479D-68E9-E136-3E9FF17BE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11321" y="2859655"/>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FOA | LinkedIn">
            <a:extLst>
              <a:ext uri="{FF2B5EF4-FFF2-40B4-BE49-F238E27FC236}">
                <a16:creationId xmlns:a16="http://schemas.microsoft.com/office/drawing/2014/main" id="{93356207-94C6-569A-C50C-CFC79A6342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49446" y="385484"/>
            <a:ext cx="238125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4456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50000"/>
            <a:lumOff val="50000"/>
          </a:schemeClr>
        </a:solidFill>
        <a:effectLst/>
      </p:bgPr>
    </p:bg>
    <p:spTree>
      <p:nvGrpSpPr>
        <p:cNvPr id="1" name=""/>
        <p:cNvGrpSpPr/>
        <p:nvPr/>
      </p:nvGrpSpPr>
      <p:grpSpPr>
        <a:xfrm>
          <a:off x="0" y="0"/>
          <a:ext cx="0" cy="0"/>
          <a:chOff x="0" y="0"/>
          <a:chExt cx="0" cy="0"/>
        </a:xfrm>
      </p:grpSpPr>
      <p:sp>
        <p:nvSpPr>
          <p:cNvPr id="2" name="Handlingsknap: tom 1">
            <a:hlinkClick r:id="rId2" action="ppaction://hlinksldjump" highlightClick="1"/>
            <a:extLst>
              <a:ext uri="{FF2B5EF4-FFF2-40B4-BE49-F238E27FC236}">
                <a16:creationId xmlns:a16="http://schemas.microsoft.com/office/drawing/2014/main" id="{236E2D35-E62B-423B-A804-D5B9E1349C4B}"/>
              </a:ext>
            </a:extLst>
          </p:cNvPr>
          <p:cNvSpPr/>
          <p:nvPr/>
        </p:nvSpPr>
        <p:spPr>
          <a:xfrm>
            <a:off x="5812779" y="2331142"/>
            <a:ext cx="1640471" cy="1116486"/>
          </a:xfrm>
          <a:prstGeom prst="actionButtonBlank">
            <a:avLst/>
          </a:prstGeom>
          <a:solidFill>
            <a:srgbClr val="FF0000"/>
          </a:solidFill>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3200" b="1" i="0" u="none" strike="noStrike" kern="1200" cap="none" spc="0" normalizeH="0" baseline="0" noProof="0" dirty="0">
                <a:ln>
                  <a:noFill/>
                </a:ln>
                <a:solidFill>
                  <a:srgbClr val="5F5F5F"/>
                </a:solidFill>
                <a:effectLst/>
                <a:uLnTx/>
                <a:uFillTx/>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REP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600" b="1" i="0" u="none" strike="noStrike" kern="1200" cap="none" spc="0" normalizeH="0" baseline="0" noProof="0" dirty="0">
                <a:ln>
                  <a:noFill/>
                </a:ln>
                <a:solidFill>
                  <a:srgbClr val="0E2841"/>
                </a:solidFill>
                <a:effectLst/>
                <a:uLnTx/>
                <a:uFillTx/>
                <a:latin typeface="Open Sans" panose="020B0606030504020204" pitchFamily="34" charset="0"/>
                <a:ea typeface="Open Sans" panose="020B0606030504020204" pitchFamily="34" charset="0"/>
                <a:cs typeface="Open Sans" panose="020B0606030504020204" pitchFamily="34" charset="0"/>
                <a:hlinkClick r:id="rId2" action="ppaction://hlinksldjump">
                  <a:extLst>
                    <a:ext uri="{A12FA001-AC4F-418D-AE19-62706E023703}">
                      <ahyp:hlinkClr xmlns:ahyp="http://schemas.microsoft.com/office/drawing/2018/hyperlinkcolor" val="tx"/>
                    </a:ext>
                  </a:extLst>
                </a:hlinkClick>
              </a:rPr>
              <a:t>Lige år</a:t>
            </a:r>
            <a:endParaRPr kumimoji="0" lang="da-DK" sz="1600" b="1" i="0" u="none" strike="noStrike" kern="1200" cap="none" spc="0" normalizeH="0" baseline="0" noProof="0" dirty="0">
              <a:ln>
                <a:noFill/>
              </a:ln>
              <a:solidFill>
                <a:srgbClr val="0E284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Handlingsknap: tom 7">
            <a:hlinkClick r:id="rId3" action="ppaction://hlinksldjump" highlightClick="1"/>
            <a:extLst>
              <a:ext uri="{FF2B5EF4-FFF2-40B4-BE49-F238E27FC236}">
                <a16:creationId xmlns:a16="http://schemas.microsoft.com/office/drawing/2014/main" id="{B8745E68-BE36-4704-839C-F3AF298A83E6}"/>
              </a:ext>
            </a:extLst>
          </p:cNvPr>
          <p:cNvSpPr/>
          <p:nvPr/>
        </p:nvSpPr>
        <p:spPr>
          <a:xfrm>
            <a:off x="3445608" y="5558627"/>
            <a:ext cx="1331652" cy="986395"/>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4" action="ppaction://hlinksldjump"/>
              </a:rPr>
              <a:t>General forsamling</a:t>
            </a:r>
            <a:endPar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Tekstfelt 13">
            <a:extLst>
              <a:ext uri="{FF2B5EF4-FFF2-40B4-BE49-F238E27FC236}">
                <a16:creationId xmlns:a16="http://schemas.microsoft.com/office/drawing/2014/main" id="{7D60AD7A-2786-48B4-8466-F952A1F1E4A9}"/>
              </a:ext>
            </a:extLst>
          </p:cNvPr>
          <p:cNvSpPr txBox="1"/>
          <p:nvPr/>
        </p:nvSpPr>
        <p:spPr>
          <a:xfrm>
            <a:off x="5463028" y="9227"/>
            <a:ext cx="17212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prstClr val="white"/>
                </a:solidFill>
                <a:effectLst/>
                <a:uLnTx/>
                <a:uFillTx/>
                <a:latin typeface="Calibri" panose="020F0502020204030204"/>
                <a:ea typeface="+mn-ea"/>
                <a:cs typeface="+mn-cs"/>
              </a:rPr>
              <a:t>LFS Struktur</a:t>
            </a:r>
          </a:p>
        </p:txBody>
      </p:sp>
      <p:cxnSp>
        <p:nvCxnSpPr>
          <p:cNvPr id="68" name="Lige pilforbindelse 67">
            <a:extLst>
              <a:ext uri="{FF2B5EF4-FFF2-40B4-BE49-F238E27FC236}">
                <a16:creationId xmlns:a16="http://schemas.microsoft.com/office/drawing/2014/main" id="{2AD63F4B-6798-4ED3-8DA5-D690A75B2E6B}"/>
              </a:ext>
            </a:extLst>
          </p:cNvPr>
          <p:cNvCxnSpPr>
            <a:cxnSpLocks/>
          </p:cNvCxnSpPr>
          <p:nvPr/>
        </p:nvCxnSpPr>
        <p:spPr>
          <a:xfrm flipH="1" flipV="1">
            <a:off x="4886733" y="2468747"/>
            <a:ext cx="25968" cy="96025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4" name="Handlingsknap: tom 83">
            <a:hlinkClick r:id="rId2" action="ppaction://hlinksldjump" highlightClick="1"/>
            <a:extLst>
              <a:ext uri="{FF2B5EF4-FFF2-40B4-BE49-F238E27FC236}">
                <a16:creationId xmlns:a16="http://schemas.microsoft.com/office/drawing/2014/main" id="{16135C3A-D329-421D-B5EF-8DA130093D0A}"/>
              </a:ext>
            </a:extLst>
          </p:cNvPr>
          <p:cNvSpPr/>
          <p:nvPr/>
        </p:nvSpPr>
        <p:spPr>
          <a:xfrm>
            <a:off x="6056770" y="4028530"/>
            <a:ext cx="1298130" cy="986410"/>
          </a:xfrm>
          <a:prstGeom prst="actionButtonBlank">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Valg til delegeret til REP</a:t>
            </a:r>
          </a:p>
        </p:txBody>
      </p:sp>
      <p:sp>
        <p:nvSpPr>
          <p:cNvPr id="85" name="Handlingsknap: tom 84">
            <a:hlinkClick r:id="rId3" action="ppaction://hlinksldjump" highlightClick="1"/>
            <a:extLst>
              <a:ext uri="{FF2B5EF4-FFF2-40B4-BE49-F238E27FC236}">
                <a16:creationId xmlns:a16="http://schemas.microsoft.com/office/drawing/2014/main" id="{734B6A3B-8488-44FF-A9F6-40376F717462}"/>
              </a:ext>
            </a:extLst>
          </p:cNvPr>
          <p:cNvSpPr/>
          <p:nvPr/>
        </p:nvSpPr>
        <p:spPr>
          <a:xfrm>
            <a:off x="4400703" y="4028530"/>
            <a:ext cx="1298133" cy="986395"/>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Valg til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område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Bestyrelse</a:t>
            </a:r>
            <a:endPar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6" name="Handlingsknap: tom 85">
            <a:hlinkClick r:id="rId3" action="ppaction://hlinksldjump" highlightClick="1"/>
            <a:extLst>
              <a:ext uri="{FF2B5EF4-FFF2-40B4-BE49-F238E27FC236}">
                <a16:creationId xmlns:a16="http://schemas.microsoft.com/office/drawing/2014/main" id="{1D8F867A-A295-4576-A24A-7A771F2C7D08}"/>
              </a:ext>
            </a:extLst>
          </p:cNvPr>
          <p:cNvSpPr/>
          <p:nvPr/>
        </p:nvSpPr>
        <p:spPr>
          <a:xfrm>
            <a:off x="2744636" y="4028530"/>
            <a:ext cx="1172205" cy="986395"/>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Valg til område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Formand</a:t>
            </a:r>
            <a:endParaRPr kumimoji="0" lang="da-DK" sz="8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7" name="Handlingsknap: tom 86">
            <a:hlinkClick r:id="rId3" action="ppaction://hlinksldjump" highlightClick="1"/>
            <a:extLst>
              <a:ext uri="{FF2B5EF4-FFF2-40B4-BE49-F238E27FC236}">
                <a16:creationId xmlns:a16="http://schemas.microsoft.com/office/drawing/2014/main" id="{EB700C99-3C3C-4BF9-B5E5-C59310F368CA}"/>
              </a:ext>
            </a:extLst>
          </p:cNvPr>
          <p:cNvSpPr/>
          <p:nvPr/>
        </p:nvSpPr>
        <p:spPr>
          <a:xfrm>
            <a:off x="1088569" y="4028531"/>
            <a:ext cx="1298130" cy="986395"/>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Fremtidigt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Arbejde</a:t>
            </a:r>
            <a:endPar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Handlingsknap: tom 87">
            <a:hlinkClick r:id="rId3" action="ppaction://hlinksldjump" highlightClick="1"/>
            <a:extLst>
              <a:ext uri="{FF2B5EF4-FFF2-40B4-BE49-F238E27FC236}">
                <a16:creationId xmlns:a16="http://schemas.microsoft.com/office/drawing/2014/main" id="{BADA612A-7E12-4AED-BEA8-9D4440C9C72F}"/>
              </a:ext>
            </a:extLst>
          </p:cNvPr>
          <p:cNvSpPr/>
          <p:nvPr/>
        </p:nvSpPr>
        <p:spPr>
          <a:xfrm>
            <a:off x="6026432" y="718989"/>
            <a:ext cx="1328468" cy="986395"/>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Fremtidigt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 action="ppaction://noaction"/>
              </a:rPr>
              <a:t>Arbejde</a:t>
            </a:r>
            <a:endPar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 name="Handlingsknap: tom 88">
            <a:hlinkClick r:id="rId3" action="ppaction://hlinksldjump" highlightClick="1"/>
            <a:extLst>
              <a:ext uri="{FF2B5EF4-FFF2-40B4-BE49-F238E27FC236}">
                <a16:creationId xmlns:a16="http://schemas.microsoft.com/office/drawing/2014/main" id="{69914171-18C9-4249-A563-2EFCE1E9C9CA}"/>
              </a:ext>
            </a:extLst>
          </p:cNvPr>
          <p:cNvSpPr/>
          <p:nvPr/>
        </p:nvSpPr>
        <p:spPr>
          <a:xfrm>
            <a:off x="3453614" y="737440"/>
            <a:ext cx="2009414" cy="967944"/>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Valg til Hovedbestyrelse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(HB)</a:t>
            </a:r>
          </a:p>
        </p:txBody>
      </p:sp>
      <p:sp>
        <p:nvSpPr>
          <p:cNvPr id="90" name="Handlingsknap: tom 89">
            <a:hlinkClick r:id="rId3" action="ppaction://hlinksldjump" highlightClick="1"/>
            <a:extLst>
              <a:ext uri="{FF2B5EF4-FFF2-40B4-BE49-F238E27FC236}">
                <a16:creationId xmlns:a16="http://schemas.microsoft.com/office/drawing/2014/main" id="{21D76BF8-F557-4DDE-B681-8216B2E5D5DC}"/>
              </a:ext>
            </a:extLst>
          </p:cNvPr>
          <p:cNvSpPr/>
          <p:nvPr/>
        </p:nvSpPr>
        <p:spPr>
          <a:xfrm>
            <a:off x="7807023" y="737440"/>
            <a:ext cx="2534841" cy="890192"/>
          </a:xfrm>
          <a:prstGeom prst="actionButtonBlank">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hlinkClick r:id="rId5" action="ppaction://hlinksldjump"/>
              </a:rPr>
              <a:t>Valg til Forretningsudvalget (FU</a:t>
            </a:r>
            <a:r>
              <a:rPr kumimoji="0" lang="da-DK"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cxnSp>
        <p:nvCxnSpPr>
          <p:cNvPr id="94" name="Lige pilforbindelse 93">
            <a:extLst>
              <a:ext uri="{FF2B5EF4-FFF2-40B4-BE49-F238E27FC236}">
                <a16:creationId xmlns:a16="http://schemas.microsoft.com/office/drawing/2014/main" id="{A3CA843B-BFE5-4280-97E9-A310389A85F7}"/>
              </a:ext>
            </a:extLst>
          </p:cNvPr>
          <p:cNvCxnSpPr>
            <a:cxnSpLocks/>
          </p:cNvCxnSpPr>
          <p:nvPr/>
        </p:nvCxnSpPr>
        <p:spPr>
          <a:xfrm flipH="1" flipV="1">
            <a:off x="1674670" y="5122801"/>
            <a:ext cx="1656068" cy="72749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7" name="Lige pilforbindelse 96">
            <a:extLst>
              <a:ext uri="{FF2B5EF4-FFF2-40B4-BE49-F238E27FC236}">
                <a16:creationId xmlns:a16="http://schemas.microsoft.com/office/drawing/2014/main" id="{774D6D4B-D952-4211-AAAC-545E9AF22B0B}"/>
              </a:ext>
            </a:extLst>
          </p:cNvPr>
          <p:cNvCxnSpPr>
            <a:cxnSpLocks/>
          </p:cNvCxnSpPr>
          <p:nvPr/>
        </p:nvCxnSpPr>
        <p:spPr>
          <a:xfrm flipV="1">
            <a:off x="6642871" y="3595689"/>
            <a:ext cx="0" cy="3152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98" name="Lige pilforbindelse 97">
            <a:extLst>
              <a:ext uri="{FF2B5EF4-FFF2-40B4-BE49-F238E27FC236}">
                <a16:creationId xmlns:a16="http://schemas.microsoft.com/office/drawing/2014/main" id="{37D95B48-CFD7-47F4-B350-C2E75F7CF648}"/>
              </a:ext>
            </a:extLst>
          </p:cNvPr>
          <p:cNvCxnSpPr>
            <a:cxnSpLocks/>
          </p:cNvCxnSpPr>
          <p:nvPr/>
        </p:nvCxnSpPr>
        <p:spPr>
          <a:xfrm flipV="1">
            <a:off x="6633014" y="1863297"/>
            <a:ext cx="0" cy="3152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0" name="Lige pilforbindelse 99">
            <a:extLst>
              <a:ext uri="{FF2B5EF4-FFF2-40B4-BE49-F238E27FC236}">
                <a16:creationId xmlns:a16="http://schemas.microsoft.com/office/drawing/2014/main" id="{0DE71F5B-646A-4407-9F2B-434EB5AF6413}"/>
              </a:ext>
            </a:extLst>
          </p:cNvPr>
          <p:cNvCxnSpPr>
            <a:cxnSpLocks/>
          </p:cNvCxnSpPr>
          <p:nvPr/>
        </p:nvCxnSpPr>
        <p:spPr>
          <a:xfrm flipH="1" flipV="1">
            <a:off x="3453613" y="5212193"/>
            <a:ext cx="217791" cy="20889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2" name="Lige pilforbindelse 101">
            <a:extLst>
              <a:ext uri="{FF2B5EF4-FFF2-40B4-BE49-F238E27FC236}">
                <a16:creationId xmlns:a16="http://schemas.microsoft.com/office/drawing/2014/main" id="{50464931-99DA-4A72-B876-B2758A7876A4}"/>
              </a:ext>
            </a:extLst>
          </p:cNvPr>
          <p:cNvCxnSpPr>
            <a:cxnSpLocks/>
          </p:cNvCxnSpPr>
          <p:nvPr/>
        </p:nvCxnSpPr>
        <p:spPr>
          <a:xfrm flipV="1">
            <a:off x="4700654" y="5242213"/>
            <a:ext cx="327742" cy="19441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3" name="Lige pilforbindelse 102">
            <a:extLst>
              <a:ext uri="{FF2B5EF4-FFF2-40B4-BE49-F238E27FC236}">
                <a16:creationId xmlns:a16="http://schemas.microsoft.com/office/drawing/2014/main" id="{019BE7CF-3142-455E-AE43-09E3CB513632}"/>
              </a:ext>
            </a:extLst>
          </p:cNvPr>
          <p:cNvCxnSpPr>
            <a:cxnSpLocks/>
          </p:cNvCxnSpPr>
          <p:nvPr/>
        </p:nvCxnSpPr>
        <p:spPr>
          <a:xfrm flipV="1">
            <a:off x="4986805" y="5244305"/>
            <a:ext cx="1761905" cy="70098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4" name="Lige pilforbindelse 103">
            <a:extLst>
              <a:ext uri="{FF2B5EF4-FFF2-40B4-BE49-F238E27FC236}">
                <a16:creationId xmlns:a16="http://schemas.microsoft.com/office/drawing/2014/main" id="{B5E90035-FBBD-48E8-8E97-3995C8371D32}"/>
              </a:ext>
            </a:extLst>
          </p:cNvPr>
          <p:cNvCxnSpPr>
            <a:cxnSpLocks/>
          </p:cNvCxnSpPr>
          <p:nvPr/>
        </p:nvCxnSpPr>
        <p:spPr>
          <a:xfrm flipH="1">
            <a:off x="5629338" y="1212186"/>
            <a:ext cx="231391"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5" name="Lige pilforbindelse 104">
            <a:extLst>
              <a:ext uri="{FF2B5EF4-FFF2-40B4-BE49-F238E27FC236}">
                <a16:creationId xmlns:a16="http://schemas.microsoft.com/office/drawing/2014/main" id="{B58BA284-00D1-4225-83D0-E643A772F721}"/>
              </a:ext>
            </a:extLst>
          </p:cNvPr>
          <p:cNvCxnSpPr>
            <a:cxnSpLocks/>
          </p:cNvCxnSpPr>
          <p:nvPr/>
        </p:nvCxnSpPr>
        <p:spPr>
          <a:xfrm rot="10800000" flipH="1">
            <a:off x="7415592" y="1230636"/>
            <a:ext cx="231391"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7" name="Grafik 106" descr="Fodspor">
            <a:extLst>
              <a:ext uri="{FF2B5EF4-FFF2-40B4-BE49-F238E27FC236}">
                <a16:creationId xmlns:a16="http://schemas.microsoft.com/office/drawing/2014/main" id="{CA2F6E8A-28B6-4A02-82E8-41CE97C6FBA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6200000">
            <a:off x="9256721" y="5591097"/>
            <a:ext cx="398310" cy="398310"/>
          </a:xfrm>
          <a:prstGeom prst="rect">
            <a:avLst/>
          </a:prstGeom>
        </p:spPr>
      </p:pic>
      <p:pic>
        <p:nvPicPr>
          <p:cNvPr id="110" name="Grafik 109" descr="Fodspor">
            <a:extLst>
              <a:ext uri="{FF2B5EF4-FFF2-40B4-BE49-F238E27FC236}">
                <a16:creationId xmlns:a16="http://schemas.microsoft.com/office/drawing/2014/main" id="{9FC288D6-C87B-4BD4-94D5-42C85C5B457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8437917" y="5746139"/>
            <a:ext cx="398310" cy="398310"/>
          </a:xfrm>
          <a:prstGeom prst="rect">
            <a:avLst/>
          </a:prstGeom>
        </p:spPr>
      </p:pic>
      <p:pic>
        <p:nvPicPr>
          <p:cNvPr id="111" name="Grafik 110" descr="Fodspor">
            <a:extLst>
              <a:ext uri="{FF2B5EF4-FFF2-40B4-BE49-F238E27FC236}">
                <a16:creationId xmlns:a16="http://schemas.microsoft.com/office/drawing/2014/main" id="{759B0AA0-496E-4986-B9FD-F921A662876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7749177" y="6146712"/>
            <a:ext cx="398310" cy="398310"/>
          </a:xfrm>
          <a:prstGeom prst="rect">
            <a:avLst/>
          </a:prstGeom>
        </p:spPr>
      </p:pic>
      <p:pic>
        <p:nvPicPr>
          <p:cNvPr id="112" name="Grafik 111" descr="Fodspor">
            <a:extLst>
              <a:ext uri="{FF2B5EF4-FFF2-40B4-BE49-F238E27FC236}">
                <a16:creationId xmlns:a16="http://schemas.microsoft.com/office/drawing/2014/main" id="{FFD3FA44-7E9F-470E-A36F-619388B4E1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6958256" y="5945294"/>
            <a:ext cx="398310" cy="398310"/>
          </a:xfrm>
          <a:prstGeom prst="rect">
            <a:avLst/>
          </a:prstGeom>
        </p:spPr>
      </p:pic>
      <p:pic>
        <p:nvPicPr>
          <p:cNvPr id="113" name="Grafik 112" descr="Fodspor">
            <a:extLst>
              <a:ext uri="{FF2B5EF4-FFF2-40B4-BE49-F238E27FC236}">
                <a16:creationId xmlns:a16="http://schemas.microsoft.com/office/drawing/2014/main" id="{E66C4C4F-5754-41E6-8AAC-BADB241F7F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6164486" y="6271709"/>
            <a:ext cx="398310" cy="398310"/>
          </a:xfrm>
          <a:prstGeom prst="rect">
            <a:avLst/>
          </a:prstGeom>
        </p:spPr>
      </p:pic>
      <p:pic>
        <p:nvPicPr>
          <p:cNvPr id="114" name="Grafik 113" descr="Fodspor">
            <a:extLst>
              <a:ext uri="{FF2B5EF4-FFF2-40B4-BE49-F238E27FC236}">
                <a16:creationId xmlns:a16="http://schemas.microsoft.com/office/drawing/2014/main" id="{6D6C29FA-CC5D-4F56-AAA5-A7618C4D24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5545879" y="5945294"/>
            <a:ext cx="398310" cy="398310"/>
          </a:xfrm>
          <a:prstGeom prst="rect">
            <a:avLst/>
          </a:prstGeom>
        </p:spPr>
      </p:pic>
      <p:pic>
        <p:nvPicPr>
          <p:cNvPr id="120" name="Grafik 119" descr="Mand">
            <a:extLst>
              <a:ext uri="{FF2B5EF4-FFF2-40B4-BE49-F238E27FC236}">
                <a16:creationId xmlns:a16="http://schemas.microsoft.com/office/drawing/2014/main" id="{E6BB2CA3-731A-4DD8-A1C2-707DEA2D54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68907" y="4251452"/>
            <a:ext cx="1598842" cy="1598842"/>
          </a:xfrm>
          <a:prstGeom prst="rect">
            <a:avLst/>
          </a:prstGeom>
        </p:spPr>
      </p:pic>
      <p:pic>
        <p:nvPicPr>
          <p:cNvPr id="4" name="Billede 3" descr="Et billede, der indeholder tekst, Font/skrifttype, skærmbillede, Grafik&#10;&#10;Automatisk genereret beskrivelse">
            <a:extLst>
              <a:ext uri="{FF2B5EF4-FFF2-40B4-BE49-F238E27FC236}">
                <a16:creationId xmlns:a16="http://schemas.microsoft.com/office/drawing/2014/main" id="{CC634B97-5E94-1228-5C9A-3B51A191458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10363" y="5945293"/>
            <a:ext cx="2584041" cy="810304"/>
          </a:xfrm>
          <a:prstGeom prst="rect">
            <a:avLst/>
          </a:prstGeom>
        </p:spPr>
      </p:pic>
    </p:spTree>
    <p:extLst>
      <p:ext uri="{BB962C8B-B14F-4D97-AF65-F5344CB8AC3E}">
        <p14:creationId xmlns:p14="http://schemas.microsoft.com/office/powerpoint/2010/main" val="38516617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67" name="Rectangle 615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68" name="Rectangle 615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69" name="Rectangle 615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170" name="Rectangle 616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2682C28E-CD6D-4DD7-92F7-6F79CEAADD6C}"/>
              </a:ext>
            </a:extLst>
          </p:cNvPr>
          <p:cNvSpPr>
            <a:spLocks noGrp="1"/>
          </p:cNvSpPr>
          <p:nvPr>
            <p:ph type="title"/>
          </p:nvPr>
        </p:nvSpPr>
        <p:spPr>
          <a:xfrm>
            <a:off x="1371597" y="348865"/>
            <a:ext cx="10044023" cy="877729"/>
          </a:xfrm>
        </p:spPr>
        <p:txBody>
          <a:bodyPr vert="horz" lIns="91440" tIns="45720" rIns="91440" bIns="45720" rtlCol="0" anchor="ctr">
            <a:normAutofit fontScale="90000"/>
          </a:bodyPr>
          <a:lstStyle/>
          <a:p>
            <a:r>
              <a:rPr lang="en-US" sz="2800" kern="1200" dirty="0" err="1">
                <a:solidFill>
                  <a:srgbClr val="FFFFFF"/>
                </a:solidFill>
                <a:latin typeface="+mj-lt"/>
                <a:ea typeface="+mj-ea"/>
                <a:cs typeface="+mj-cs"/>
              </a:rPr>
              <a:t>Generalforsamling</a:t>
            </a:r>
            <a:br>
              <a:rPr lang="en-US" sz="2800" kern="1200" dirty="0">
                <a:solidFill>
                  <a:srgbClr val="FFFFFF"/>
                </a:solidFill>
                <a:latin typeface="+mj-lt"/>
                <a:ea typeface="+mj-ea"/>
                <a:cs typeface="+mj-cs"/>
              </a:rPr>
            </a:br>
            <a:r>
              <a:rPr lang="en-US" sz="2800" kern="1200" dirty="0">
                <a:solidFill>
                  <a:srgbClr val="FFFFFF"/>
                </a:solidFill>
                <a:latin typeface="+mj-lt"/>
                <a:ea typeface="+mj-ea"/>
                <a:cs typeface="+mj-cs"/>
              </a:rPr>
              <a:t>22</a:t>
            </a:r>
            <a:r>
              <a:rPr lang="en-US" sz="2800" dirty="0">
                <a:solidFill>
                  <a:srgbClr val="FFFFFF"/>
                </a:solidFill>
              </a:rPr>
              <a:t>. </a:t>
            </a:r>
            <a:r>
              <a:rPr lang="en-US" sz="2800" kern="1200" dirty="0">
                <a:solidFill>
                  <a:srgbClr val="FFFFFF"/>
                </a:solidFill>
                <a:latin typeface="+mj-lt"/>
                <a:ea typeface="+mj-ea"/>
                <a:cs typeface="+mj-cs"/>
              </a:rPr>
              <a:t>September 2026  (Husk at der er </a:t>
            </a:r>
            <a:r>
              <a:rPr lang="en-US" sz="2800" kern="1200" dirty="0" err="1">
                <a:solidFill>
                  <a:srgbClr val="FFFFFF"/>
                </a:solidFill>
                <a:latin typeface="+mj-lt"/>
                <a:ea typeface="+mj-ea"/>
                <a:cs typeface="+mj-cs"/>
              </a:rPr>
              <a:t>flødeboller</a:t>
            </a:r>
            <a:r>
              <a:rPr lang="en-US" sz="2800" kern="1200" dirty="0">
                <a:solidFill>
                  <a:srgbClr val="FFFFFF"/>
                </a:solidFill>
                <a:latin typeface="+mj-lt"/>
                <a:ea typeface="+mj-ea"/>
                <a:cs typeface="+mj-cs"/>
              </a:rPr>
              <a:t> </a:t>
            </a:r>
            <a:r>
              <a:rPr lang="en-US" sz="2800" kern="1200" dirty="0" err="1">
                <a:solidFill>
                  <a:srgbClr val="FFFFFF"/>
                </a:solidFill>
                <a:latin typeface="+mj-lt"/>
                <a:ea typeface="+mj-ea"/>
                <a:cs typeface="+mj-cs"/>
              </a:rPr>
              <a:t>hvis</a:t>
            </a:r>
            <a:r>
              <a:rPr lang="en-US" sz="2800" kern="1200" dirty="0">
                <a:solidFill>
                  <a:srgbClr val="FFFFFF"/>
                </a:solidFill>
                <a:latin typeface="+mj-lt"/>
                <a:ea typeface="+mj-ea"/>
                <a:cs typeface="+mj-cs"/>
              </a:rPr>
              <a:t> mere end 12 </a:t>
            </a:r>
            <a:r>
              <a:rPr lang="en-US" sz="2800" kern="1200" dirty="0" err="1">
                <a:solidFill>
                  <a:srgbClr val="FFFFFF"/>
                </a:solidFill>
                <a:latin typeface="+mj-lt"/>
                <a:ea typeface="+mj-ea"/>
                <a:cs typeface="+mj-cs"/>
              </a:rPr>
              <a:t>fra</a:t>
            </a:r>
            <a:r>
              <a:rPr lang="en-US" sz="2800" kern="1200" dirty="0">
                <a:solidFill>
                  <a:srgbClr val="FFFFFF"/>
                </a:solidFill>
                <a:latin typeface="+mj-lt"/>
                <a:ea typeface="+mj-ea"/>
                <a:cs typeface="+mj-cs"/>
              </a:rPr>
              <a:t> Frederiksberg </a:t>
            </a:r>
            <a:r>
              <a:rPr lang="en-US" sz="2800" kern="1200" dirty="0" err="1">
                <a:solidFill>
                  <a:srgbClr val="FFFFFF"/>
                </a:solidFill>
                <a:latin typeface="+mj-lt"/>
                <a:ea typeface="+mj-ea"/>
                <a:cs typeface="+mj-cs"/>
              </a:rPr>
              <a:t>deltager</a:t>
            </a:r>
            <a:r>
              <a:rPr lang="en-US" sz="2800" kern="1200" dirty="0">
                <a:solidFill>
                  <a:srgbClr val="FFFFFF"/>
                </a:solidFill>
                <a:latin typeface="+mj-lt"/>
                <a:ea typeface="+mj-ea"/>
                <a:cs typeface="+mj-cs"/>
              </a:rPr>
              <a:t> </a:t>
            </a:r>
            <a:r>
              <a:rPr lang="en-US" sz="2800" kern="1200" dirty="0">
                <a:solidFill>
                  <a:srgbClr val="FFFFFF"/>
                </a:solidFill>
                <a:latin typeface="+mj-lt"/>
                <a:ea typeface="+mj-ea"/>
                <a:cs typeface="+mj-cs"/>
                <a:sym typeface="Wingdings" panose="05000000000000000000" pitchFamily="2" charset="2"/>
              </a:rPr>
              <a:t>)</a:t>
            </a:r>
            <a:endParaRPr lang="en-US" sz="2800" kern="1200" dirty="0">
              <a:solidFill>
                <a:srgbClr val="FFFFFF"/>
              </a:solidFill>
              <a:latin typeface="+mj-lt"/>
              <a:ea typeface="+mj-ea"/>
              <a:cs typeface="+mj-cs"/>
            </a:endParaRPr>
          </a:p>
        </p:txBody>
      </p:sp>
      <p:pic>
        <p:nvPicPr>
          <p:cNvPr id="6150" name="Picture 6" descr="Ingen tilgængelig billedbeskrivelse.">
            <a:extLst>
              <a:ext uri="{FF2B5EF4-FFF2-40B4-BE49-F238E27FC236}">
                <a16:creationId xmlns:a16="http://schemas.microsoft.com/office/drawing/2014/main" id="{BB66B36C-E6D4-1619-1EBA-F0EA1CCA9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75685"/>
            <a:ext cx="7868674" cy="5282541"/>
          </a:xfrm>
          <a:prstGeom prst="rect">
            <a:avLst/>
          </a:prstGeom>
          <a:noFill/>
          <a:extLst>
            <a:ext uri="{909E8E84-426E-40DD-AFC4-6F175D3DCCD1}">
              <a14:hiddenFill xmlns:a14="http://schemas.microsoft.com/office/drawing/2010/main">
                <a:solidFill>
                  <a:srgbClr val="FFFFFF"/>
                </a:solidFill>
              </a14:hiddenFill>
            </a:ext>
          </a:extLst>
        </p:spPr>
      </p:pic>
      <p:sp>
        <p:nvSpPr>
          <p:cNvPr id="4" name="Pladsholder til indhold 3">
            <a:extLst>
              <a:ext uri="{FF2B5EF4-FFF2-40B4-BE49-F238E27FC236}">
                <a16:creationId xmlns:a16="http://schemas.microsoft.com/office/drawing/2014/main" id="{A1BC0270-9BD5-499D-996F-7062C0A18419}"/>
              </a:ext>
            </a:extLst>
          </p:cNvPr>
          <p:cNvSpPr>
            <a:spLocks/>
          </p:cNvSpPr>
          <p:nvPr/>
        </p:nvSpPr>
        <p:spPr>
          <a:xfrm>
            <a:off x="8285376" y="1707664"/>
            <a:ext cx="3750104" cy="4129127"/>
          </a:xfrm>
          <a:prstGeom prst="rect">
            <a:avLst/>
          </a:prstGeom>
        </p:spPr>
        <p:txBody>
          <a:bodyPr vert="horz" lIns="91440" tIns="45720" rIns="91440" bIns="45720" rtlCol="0" anchor="t">
            <a:normAutofit fontScale="62500" lnSpcReduction="20000"/>
          </a:bodyPr>
          <a:lstStyle/>
          <a:p>
            <a:pPr marL="0" marR="0" lvl="0" indent="0" algn="l" defTabSz="557784"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557784"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Generalforsamlingen</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er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fagområdets</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øverste</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myndighed</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557784"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557784"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Drøfter</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og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beslutter</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det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politiske</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program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fremtidigt</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arbejde</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hvert</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2.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år</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557784"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557784"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Valg</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af</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formand,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kasser</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og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bestyrelse</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557784" rtl="0" eaLnBrk="1" fontAlgn="auto" latinLnBrk="0" hangingPunct="1">
              <a:lnSpc>
                <a:spcPct val="90000"/>
              </a:lnSpc>
              <a:spcBef>
                <a:spcPts val="0"/>
              </a:spcBef>
              <a:spcAft>
                <a:spcPts val="60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557784"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Valg</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af</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delegerede</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til</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3200" b="0" i="0" u="none" strike="noStrike" kern="1200" cap="none" spc="0" normalizeH="0" baseline="0" noProof="0" dirty="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Repræsentantskabet</a:t>
            </a:r>
            <a:r>
              <a:rPr kumimoji="0" lang="en-US" sz="32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(REP)</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Billede 5" descr="Et billede, der indeholder tekst, Font/skrifttype, skærmbillede, Grafik&#10;&#10;Automatisk genereret beskrivelse">
            <a:extLst>
              <a:ext uri="{FF2B5EF4-FFF2-40B4-BE49-F238E27FC236}">
                <a16:creationId xmlns:a16="http://schemas.microsoft.com/office/drawing/2014/main" id="{956141B2-6F52-25AC-2251-02D7B35616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0412" y="5968991"/>
            <a:ext cx="2833328" cy="888476"/>
          </a:xfrm>
          <a:prstGeom prst="rect">
            <a:avLst/>
          </a:prstGeom>
        </p:spPr>
      </p:pic>
    </p:spTree>
    <p:extLst>
      <p:ext uri="{BB962C8B-B14F-4D97-AF65-F5344CB8AC3E}">
        <p14:creationId xmlns:p14="http://schemas.microsoft.com/office/powerpoint/2010/main" val="3444970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09C509D2-0C1A-47B8-89C1-D3AB17D452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EC746821-9AA8-465B-BA08-344E8FD2E89C}"/>
              </a:ext>
            </a:extLst>
          </p:cNvPr>
          <p:cNvSpPr>
            <a:spLocks noGrp="1"/>
          </p:cNvSpPr>
          <p:nvPr>
            <p:ph type="title"/>
          </p:nvPr>
        </p:nvSpPr>
        <p:spPr>
          <a:xfrm>
            <a:off x="6675679" y="227055"/>
            <a:ext cx="4753535" cy="1672499"/>
          </a:xfrm>
        </p:spPr>
        <p:txBody>
          <a:bodyPr vert="horz" lIns="91440" tIns="45720" rIns="91440" bIns="45720" rtlCol="0" anchor="ctr">
            <a:normAutofit/>
          </a:bodyPr>
          <a:lstStyle/>
          <a:p>
            <a:r>
              <a:rPr lang="en-US" sz="4000" kern="12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Områdeformænd</a:t>
            </a:r>
            <a:r>
              <a:rPr lang="en-US" sz="4000"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 2024-2026</a:t>
            </a:r>
          </a:p>
        </p:txBody>
      </p:sp>
      <p:pic>
        <p:nvPicPr>
          <p:cNvPr id="1030" name="Picture 6" descr="Kan være et billede af 1 person">
            <a:extLst>
              <a:ext uri="{FF2B5EF4-FFF2-40B4-BE49-F238E27FC236}">
                <a16:creationId xmlns:a16="http://schemas.microsoft.com/office/drawing/2014/main" id="{AFD5C314-8D73-0187-A58D-1D1AF34DEE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959" r="16959"/>
          <a:stretch/>
        </p:blipFill>
        <p:spPr bwMode="auto">
          <a:xfrm>
            <a:off x="-4642" y="10"/>
            <a:ext cx="3006061" cy="3339639"/>
          </a:xfrm>
          <a:prstGeom prst="rect">
            <a:avLst/>
          </a:prstGeom>
          <a:noFill/>
          <a:extLst>
            <a:ext uri="{909E8E84-426E-40DD-AFC4-6F175D3DCCD1}">
              <a14:hiddenFill xmlns:a14="http://schemas.microsoft.com/office/drawing/2010/main">
                <a:solidFill>
                  <a:srgbClr val="FFFFFF"/>
                </a:solidFill>
              </a14:hiddenFill>
            </a:ext>
          </a:extLst>
        </p:spPr>
      </p:pic>
      <p:pic>
        <p:nvPicPr>
          <p:cNvPr id="13" name="Billede 12" descr="Et billede, der indeholder person, indendørs, kvinde, opbevarer&#10;&#10;Automatisk genereret beskrivelse">
            <a:extLst>
              <a:ext uri="{FF2B5EF4-FFF2-40B4-BE49-F238E27FC236}">
                <a16:creationId xmlns:a16="http://schemas.microsoft.com/office/drawing/2014/main" id="{E6594F29-1E5C-40C5-8400-F18F106FC7F2}"/>
              </a:ext>
            </a:extLst>
          </p:cNvPr>
          <p:cNvPicPr>
            <a:picLocks noChangeAspect="1"/>
          </p:cNvPicPr>
          <p:nvPr/>
        </p:nvPicPr>
        <p:blipFill rotWithShape="1">
          <a:blip r:embed="rId4">
            <a:extLst>
              <a:ext uri="{28A0092B-C50C-407E-A947-70E740481C1C}">
                <a14:useLocalDpi xmlns:a14="http://schemas.microsoft.com/office/drawing/2010/main" val="0"/>
              </a:ext>
            </a:extLst>
          </a:blip>
          <a:srcRect l="9727" r="17731" b="5"/>
          <a:stretch/>
        </p:blipFill>
        <p:spPr>
          <a:xfrm>
            <a:off x="3198068" y="10"/>
            <a:ext cx="2991088" cy="3339639"/>
          </a:xfrm>
          <a:prstGeom prst="rect">
            <a:avLst/>
          </a:prstGeom>
        </p:spPr>
      </p:pic>
      <p:pic>
        <p:nvPicPr>
          <p:cNvPr id="1026" name="Picture 2" descr="Fra skuespillerdrøm til pædagogisk leder: Martin skiftede ...">
            <a:extLst>
              <a:ext uri="{FF2B5EF4-FFF2-40B4-BE49-F238E27FC236}">
                <a16:creationId xmlns:a16="http://schemas.microsoft.com/office/drawing/2014/main" id="{A7A323F7-2C99-197A-64BD-61A40DFCFEA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 b="12969"/>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7" name="Pladsholder til indhold 6">
            <a:extLst>
              <a:ext uri="{FF2B5EF4-FFF2-40B4-BE49-F238E27FC236}">
                <a16:creationId xmlns:a16="http://schemas.microsoft.com/office/drawing/2014/main" id="{616D5E45-393A-4368-9BDD-B34E9373EA0A}"/>
              </a:ext>
            </a:extLst>
          </p:cNvPr>
          <p:cNvSpPr>
            <a:spLocks noGrp="1"/>
          </p:cNvSpPr>
          <p:nvPr>
            <p:ph sz="half" idx="1"/>
          </p:nvPr>
        </p:nvSpPr>
        <p:spPr>
          <a:xfrm>
            <a:off x="6675680" y="1899554"/>
            <a:ext cx="4753534" cy="3694734"/>
          </a:xfrm>
        </p:spPr>
        <p:txBody>
          <a:bodyPr vert="horz" lIns="91440" tIns="45720" rIns="91440" bIns="45720" rtlCol="0">
            <a:normAutofit/>
          </a:bodyPr>
          <a:lstStyle/>
          <a:p>
            <a:r>
              <a:rPr lang="en-US" sz="1700" dirty="0" err="1">
                <a:latin typeface="Open Sans" panose="020B0606030504020204" pitchFamily="34" charset="0"/>
                <a:ea typeface="Open Sans" panose="020B0606030504020204" pitchFamily="34" charset="0"/>
                <a:cs typeface="Open Sans" panose="020B0606030504020204" pitchFamily="34" charset="0"/>
              </a:rPr>
              <a:t>Områdeformanden</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har</a:t>
            </a:r>
            <a:r>
              <a:rPr lang="en-US" sz="1700" dirty="0">
                <a:latin typeface="Open Sans" panose="020B0606030504020204" pitchFamily="34" charset="0"/>
                <a:ea typeface="Open Sans" panose="020B0606030504020204" pitchFamily="34" charset="0"/>
                <a:cs typeface="Open Sans" panose="020B0606030504020204" pitchFamily="34" charset="0"/>
              </a:rPr>
              <a:t> det </a:t>
            </a:r>
            <a:r>
              <a:rPr lang="en-US" sz="1700" dirty="0" err="1">
                <a:latin typeface="Open Sans" panose="020B0606030504020204" pitchFamily="34" charset="0"/>
                <a:ea typeface="Open Sans" panose="020B0606030504020204" pitchFamily="34" charset="0"/>
                <a:cs typeface="Open Sans" panose="020B0606030504020204" pitchFamily="34" charset="0"/>
              </a:rPr>
              <a:t>overordnede</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ansvar</a:t>
            </a:r>
            <a:r>
              <a:rPr lang="en-US" sz="1700" dirty="0">
                <a:latin typeface="Open Sans" panose="020B0606030504020204" pitchFamily="34" charset="0"/>
                <a:ea typeface="Open Sans" panose="020B0606030504020204" pitchFamily="34" charset="0"/>
                <a:cs typeface="Open Sans" panose="020B0606030504020204" pitchFamily="34" charset="0"/>
              </a:rPr>
              <a:t> for, at </a:t>
            </a:r>
            <a:r>
              <a:rPr lang="en-US" sz="1700" dirty="0" err="1">
                <a:latin typeface="Open Sans" panose="020B0606030504020204" pitchFamily="34" charset="0"/>
                <a:ea typeface="Open Sans" panose="020B0606030504020204" pitchFamily="34" charset="0"/>
                <a:cs typeface="Open Sans" panose="020B0606030504020204" pitchFamily="34" charset="0"/>
              </a:rPr>
              <a:t>bestyrelsen</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implementerer</a:t>
            </a:r>
            <a:r>
              <a:rPr lang="en-US" sz="1700" dirty="0">
                <a:latin typeface="Open Sans" panose="020B0606030504020204" pitchFamily="34" charset="0"/>
                <a:ea typeface="Open Sans" panose="020B0606030504020204" pitchFamily="34" charset="0"/>
                <a:cs typeface="Open Sans" panose="020B0606030504020204" pitchFamily="34" charset="0"/>
              </a:rPr>
              <a:t> det </a:t>
            </a:r>
            <a:r>
              <a:rPr lang="en-US" sz="1700" dirty="0" err="1">
                <a:latin typeface="Open Sans" panose="020B0606030504020204" pitchFamily="34" charset="0"/>
                <a:ea typeface="Open Sans" panose="020B0606030504020204" pitchFamily="34" charset="0"/>
                <a:cs typeface="Open Sans" panose="020B0606030504020204" pitchFamily="34" charset="0"/>
              </a:rPr>
              <a:t>fremtidige</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arbejde</a:t>
            </a:r>
            <a:r>
              <a:rPr lang="en-US" sz="1700" dirty="0">
                <a:latin typeface="Open Sans" panose="020B0606030504020204" pitchFamily="34" charset="0"/>
                <a:ea typeface="Open Sans" panose="020B0606030504020204" pitchFamily="34" charset="0"/>
                <a:cs typeface="Open Sans" panose="020B0606030504020204" pitchFamily="34" charset="0"/>
              </a:rPr>
              <a:t>.</a:t>
            </a:r>
          </a:p>
          <a:p>
            <a:r>
              <a:rPr lang="en-US" sz="1700" dirty="0" err="1">
                <a:latin typeface="Open Sans" panose="020B0606030504020204" pitchFamily="34" charset="0"/>
                <a:ea typeface="Open Sans" panose="020B0606030504020204" pitchFamily="34" charset="0"/>
                <a:cs typeface="Open Sans" panose="020B0606030504020204" pitchFamily="34" charset="0"/>
              </a:rPr>
              <a:t>Områdeformanden</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vælges</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på</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generalforsamlingen</a:t>
            </a:r>
            <a:r>
              <a:rPr lang="en-US" sz="1700" dirty="0">
                <a:latin typeface="Open Sans" panose="020B0606030504020204" pitchFamily="34" charset="0"/>
                <a:ea typeface="Open Sans" panose="020B0606030504020204" pitchFamily="34" charset="0"/>
                <a:cs typeface="Open Sans" panose="020B0606030504020204" pitchFamily="34" charset="0"/>
              </a:rPr>
              <a:t> og er </a:t>
            </a:r>
            <a:r>
              <a:rPr lang="en-US" sz="1700" dirty="0" err="1">
                <a:latin typeface="Open Sans" panose="020B0606030504020204" pitchFamily="34" charset="0"/>
                <a:ea typeface="Open Sans" panose="020B0606030504020204" pitchFamily="34" charset="0"/>
                <a:cs typeface="Open Sans" panose="020B0606030504020204" pitchFamily="34" charset="0"/>
              </a:rPr>
              <a:t>fuldtidsfrikøbt</a:t>
            </a:r>
            <a:r>
              <a:rPr lang="en-US" sz="1700" dirty="0">
                <a:latin typeface="Open Sans" panose="020B0606030504020204" pitchFamily="34" charset="0"/>
                <a:ea typeface="Open Sans" panose="020B0606030504020204" pitchFamily="34" charset="0"/>
                <a:cs typeface="Open Sans" panose="020B0606030504020204" pitchFamily="34" charset="0"/>
              </a:rPr>
              <a:t>.</a:t>
            </a:r>
          </a:p>
          <a:p>
            <a:r>
              <a:rPr lang="en-US" sz="1700" dirty="0">
                <a:latin typeface="Open Sans" panose="020B0606030504020204" pitchFamily="34" charset="0"/>
                <a:ea typeface="Open Sans" panose="020B0606030504020204" pitchFamily="34" charset="0"/>
                <a:cs typeface="Open Sans" panose="020B0606030504020204" pitchFamily="34" charset="0"/>
              </a:rPr>
              <a:t>Der </a:t>
            </a:r>
            <a:r>
              <a:rPr lang="en-US" sz="1700" dirty="0" err="1">
                <a:latin typeface="Open Sans" panose="020B0606030504020204" pitchFamily="34" charset="0"/>
                <a:ea typeface="Open Sans" panose="020B0606030504020204" pitchFamily="34" charset="0"/>
                <a:cs typeface="Open Sans" panose="020B0606030504020204" pitchFamily="34" charset="0"/>
              </a:rPr>
              <a:t>vælges</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også</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en</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kasser</a:t>
            </a:r>
            <a:r>
              <a:rPr lang="en-US" sz="1700" dirty="0">
                <a:latin typeface="Open Sans" panose="020B0606030504020204" pitchFamily="34" charset="0"/>
                <a:ea typeface="Open Sans" panose="020B0606030504020204" pitchFamily="34" charset="0"/>
                <a:cs typeface="Open Sans" panose="020B0606030504020204" pitchFamily="34" charset="0"/>
              </a:rPr>
              <a:t> i </a:t>
            </a:r>
            <a:r>
              <a:rPr lang="en-US" sz="1700" dirty="0" err="1">
                <a:latin typeface="Open Sans" panose="020B0606030504020204" pitchFamily="34" charset="0"/>
                <a:ea typeface="Open Sans" panose="020B0606030504020204" pitchFamily="34" charset="0"/>
                <a:cs typeface="Open Sans" panose="020B0606030504020204" pitchFamily="34" charset="0"/>
              </a:rPr>
              <a:t>hver</a:t>
            </a:r>
            <a:r>
              <a:rPr lang="en-US" sz="1700" dirty="0">
                <a:latin typeface="Open Sans" panose="020B0606030504020204" pitchFamily="34" charset="0"/>
                <a:ea typeface="Open Sans" panose="020B0606030504020204" pitchFamily="34" charset="0"/>
                <a:cs typeface="Open Sans" panose="020B0606030504020204" pitchFamily="34" charset="0"/>
              </a:rPr>
              <a:t> </a:t>
            </a:r>
            <a:r>
              <a:rPr lang="en-US" sz="1700" dirty="0" err="1">
                <a:latin typeface="Open Sans" panose="020B0606030504020204" pitchFamily="34" charset="0"/>
                <a:ea typeface="Open Sans" panose="020B0606030504020204" pitchFamily="34" charset="0"/>
                <a:cs typeface="Open Sans" panose="020B0606030504020204" pitchFamily="34" charset="0"/>
              </a:rPr>
              <a:t>bestyrelse</a:t>
            </a:r>
            <a:r>
              <a:rPr lang="en-US" sz="1700" dirty="0">
                <a:latin typeface="Open Sans" panose="020B0606030504020204" pitchFamily="34" charset="0"/>
                <a:ea typeface="Open Sans" panose="020B0606030504020204" pitchFamily="34" charset="0"/>
                <a:cs typeface="Open Sans" panose="020B0606030504020204" pitchFamily="34" charset="0"/>
              </a:rPr>
              <a:t>.</a:t>
            </a:r>
          </a:p>
          <a:p>
            <a:endParaRPr lang="en-US" sz="1700" dirty="0">
              <a:latin typeface="Open Sans" panose="020B0606030504020204" pitchFamily="34" charset="0"/>
              <a:ea typeface="Open Sans" panose="020B0606030504020204" pitchFamily="34" charset="0"/>
              <a:cs typeface="Open Sans" panose="020B0606030504020204" pitchFamily="34" charset="0"/>
            </a:endParaRPr>
          </a:p>
          <a:p>
            <a:r>
              <a:rPr lang="en-US" sz="1700" dirty="0" err="1">
                <a:latin typeface="Open Sans" panose="020B0606030504020204" pitchFamily="34" charset="0"/>
                <a:ea typeface="Open Sans" panose="020B0606030504020204" pitchFamily="34" charset="0"/>
                <a:cs typeface="Open Sans" panose="020B0606030504020204" pitchFamily="34" charset="0"/>
              </a:rPr>
              <a:t>Almenområdet</a:t>
            </a:r>
            <a:r>
              <a:rPr lang="en-US" sz="1700" dirty="0">
                <a:latin typeface="Open Sans" panose="020B0606030504020204" pitchFamily="34" charset="0"/>
                <a:ea typeface="Open Sans" panose="020B0606030504020204" pitchFamily="34" charset="0"/>
                <a:cs typeface="Open Sans" panose="020B0606030504020204" pitchFamily="34" charset="0"/>
              </a:rPr>
              <a:t>: Martin Kragballe Rasmussen</a:t>
            </a:r>
          </a:p>
          <a:p>
            <a:r>
              <a:rPr lang="en-US" sz="1700" dirty="0" err="1">
                <a:latin typeface="Open Sans" panose="020B0606030504020204" pitchFamily="34" charset="0"/>
                <a:ea typeface="Open Sans" panose="020B0606030504020204" pitchFamily="34" charset="0"/>
                <a:cs typeface="Open Sans" panose="020B0606030504020204" pitchFamily="34" charset="0"/>
              </a:rPr>
              <a:t>Dagplejeområdet</a:t>
            </a:r>
            <a:r>
              <a:rPr lang="en-US" sz="1700" dirty="0">
                <a:latin typeface="Open Sans" panose="020B0606030504020204" pitchFamily="34" charset="0"/>
                <a:ea typeface="Open Sans" panose="020B0606030504020204" pitchFamily="34" charset="0"/>
                <a:cs typeface="Open Sans" panose="020B0606030504020204" pitchFamily="34" charset="0"/>
              </a:rPr>
              <a:t>: Natascha Steen</a:t>
            </a:r>
          </a:p>
          <a:p>
            <a:r>
              <a:rPr lang="en-US" sz="1700" dirty="0" err="1">
                <a:latin typeface="Open Sans" panose="020B0606030504020204" pitchFamily="34" charset="0"/>
                <a:ea typeface="Open Sans" panose="020B0606030504020204" pitchFamily="34" charset="0"/>
                <a:cs typeface="Open Sans" panose="020B0606030504020204" pitchFamily="34" charset="0"/>
              </a:rPr>
              <a:t>Specialområdet</a:t>
            </a:r>
            <a:r>
              <a:rPr lang="en-US" sz="1700" dirty="0">
                <a:latin typeface="Open Sans" panose="020B0606030504020204" pitchFamily="34" charset="0"/>
                <a:ea typeface="Open Sans" panose="020B0606030504020204" pitchFamily="34" charset="0"/>
                <a:cs typeface="Open Sans" panose="020B0606030504020204" pitchFamily="34" charset="0"/>
              </a:rPr>
              <a:t>: Lisbeth Waidtløw</a:t>
            </a:r>
          </a:p>
          <a:p>
            <a:endParaRPr lang="en-US" sz="1700" dirty="0"/>
          </a:p>
          <a:p>
            <a:endParaRPr lang="en-US" sz="1700" dirty="0"/>
          </a:p>
          <a:p>
            <a:endParaRPr lang="en-US" sz="1700" dirty="0"/>
          </a:p>
          <a:p>
            <a:endParaRPr lang="en-US" sz="1700" dirty="0"/>
          </a:p>
        </p:txBody>
      </p:sp>
      <p:pic>
        <p:nvPicPr>
          <p:cNvPr id="8" name="Billede 7" descr="Et billede, der indeholder tekst, Font/skrifttype, skærmbillede, Grafik&#10;&#10;Automatisk genereret beskrivelse">
            <a:extLst>
              <a:ext uri="{FF2B5EF4-FFF2-40B4-BE49-F238E27FC236}">
                <a16:creationId xmlns:a16="http://schemas.microsoft.com/office/drawing/2014/main" id="{100B449A-16D2-1394-F06F-F4F7C934E3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25522" y="5917012"/>
            <a:ext cx="2584041" cy="810304"/>
          </a:xfrm>
          <a:prstGeom prst="rect">
            <a:avLst/>
          </a:prstGeom>
        </p:spPr>
      </p:pic>
    </p:spTree>
    <p:extLst>
      <p:ext uri="{BB962C8B-B14F-4D97-AF65-F5344CB8AC3E}">
        <p14:creationId xmlns:p14="http://schemas.microsoft.com/office/powerpoint/2010/main" val="1406707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C746821-9AA8-465B-BA08-344E8FD2E89C}"/>
              </a:ext>
            </a:extLst>
          </p:cNvPr>
          <p:cNvSpPr>
            <a:spLocks noGrp="1"/>
          </p:cNvSpPr>
          <p:nvPr>
            <p:ph type="title"/>
          </p:nvPr>
        </p:nvSpPr>
        <p:spPr>
          <a:xfrm>
            <a:off x="838200" y="1412488"/>
            <a:ext cx="2899189" cy="4363844"/>
          </a:xfrm>
        </p:spPr>
        <p:txBody>
          <a:bodyPr anchor="t">
            <a:normAutofit/>
          </a:bodyPr>
          <a:lstStyle/>
          <a:p>
            <a:r>
              <a:rPr lang="da-DK" sz="3400" dirty="0">
                <a:solidFill>
                  <a:srgbClr val="FFFFFF"/>
                </a:solidFill>
              </a:rPr>
              <a:t>Fremtidigt arbejde almenområdet 24-26:</a:t>
            </a:r>
          </a:p>
        </p:txBody>
      </p:sp>
      <p:sp>
        <p:nvSpPr>
          <p:cNvPr id="7" name="Pladsholder til indhold 6">
            <a:extLst>
              <a:ext uri="{FF2B5EF4-FFF2-40B4-BE49-F238E27FC236}">
                <a16:creationId xmlns:a16="http://schemas.microsoft.com/office/drawing/2014/main" id="{616D5E45-393A-4368-9BDD-B34E9373EA0A}"/>
              </a:ext>
            </a:extLst>
          </p:cNvPr>
          <p:cNvSpPr>
            <a:spLocks noGrp="1"/>
          </p:cNvSpPr>
          <p:nvPr>
            <p:ph sz="half" idx="1"/>
          </p:nvPr>
        </p:nvSpPr>
        <p:spPr>
          <a:xfrm>
            <a:off x="4380855" y="1412489"/>
            <a:ext cx="3427283" cy="4363844"/>
          </a:xfrm>
        </p:spPr>
        <p:txBody>
          <a:bodyPr>
            <a:normAutofit/>
          </a:bodyPr>
          <a:lstStyle/>
          <a:p>
            <a:endParaRPr lang="da-DK" sz="2000" dirty="0"/>
          </a:p>
          <a:p>
            <a:pPr marL="0" indent="0">
              <a:buNone/>
            </a:pPr>
            <a:endParaRPr lang="da-DK" sz="2000" dirty="0"/>
          </a:p>
          <a:p>
            <a:r>
              <a:rPr lang="da-DK" sz="2000" dirty="0"/>
              <a:t>Arbejdspapir som beskriver hvad områdebestyrelsen skal arbejde for de næste 2 år</a:t>
            </a:r>
          </a:p>
        </p:txBody>
      </p:sp>
      <p:cxnSp>
        <p:nvCxnSpPr>
          <p:cNvPr id="14" name="Straight Connector 1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Pladsholder til indhold 3">
            <a:extLst>
              <a:ext uri="{FF2B5EF4-FFF2-40B4-BE49-F238E27FC236}">
                <a16:creationId xmlns:a16="http://schemas.microsoft.com/office/drawing/2014/main" id="{CA93FAD4-7388-4667-95D4-718DFC07B5EC}"/>
              </a:ext>
            </a:extLst>
          </p:cNvPr>
          <p:cNvSpPr>
            <a:spLocks noGrp="1"/>
          </p:cNvSpPr>
          <p:nvPr>
            <p:ph sz="half" idx="2"/>
          </p:nvPr>
        </p:nvSpPr>
        <p:spPr>
          <a:xfrm>
            <a:off x="8451604" y="1412489"/>
            <a:ext cx="3197701" cy="4363844"/>
          </a:xfrm>
        </p:spPr>
        <p:txBody>
          <a:bodyPr>
            <a:normAutofit/>
          </a:bodyPr>
          <a:lstStyle/>
          <a:p>
            <a:pPr>
              <a:lnSpc>
                <a:spcPct val="107000"/>
              </a:lnSpc>
              <a:spcAft>
                <a:spcPts val="800"/>
              </a:spcAft>
              <a:buNone/>
            </a:pPr>
            <a:r>
              <a:rPr lang="da-DK" sz="1400" b="1" u="sng" kern="100" dirty="0">
                <a:effectLst/>
                <a:latin typeface="Aptos" panose="020B0004020202020204" pitchFamily="34" charset="0"/>
                <a:ea typeface="Aptos" panose="020B0004020202020204" pitchFamily="34" charset="0"/>
                <a:cs typeface="Times New Roman" panose="02020603050405020304" pitchFamily="18" charset="0"/>
              </a:rPr>
              <a:t>Kampen for faget </a:t>
            </a:r>
            <a:r>
              <a:rPr lang="da-DK" sz="1400" b="1" u="sng" dirty="0"/>
              <a:t>:</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Lave aktiviteter hvor vi dyrker og nørder faget</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Udvikle aktivisme der sætter lys på det fag vi forsvarer</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Understøtte en efteruddannelsesdagsorden for alle i det pædagogiske felt. Både ved selv at facilitere uddannelse og presse på at arbejdspladserne ligeledes gør det</a:t>
            </a:r>
          </a:p>
          <a:p>
            <a:pPr marL="342900" lvl="0" indent="-342900">
              <a:lnSpc>
                <a:spcPct val="107000"/>
              </a:lnSpc>
              <a:spcAft>
                <a:spcPts val="800"/>
              </a:spcAft>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Holde fokus på de mindre områder, som fx pædagogisk bemandede legepladser, støttepædagoger og lign. </a:t>
            </a:r>
          </a:p>
        </p:txBody>
      </p:sp>
      <p:sp>
        <p:nvSpPr>
          <p:cNvPr id="6" name="Handlingsknap: gå til startside 5">
            <a:hlinkClick r:id="" action="ppaction://noaction" highlightClick="1"/>
            <a:extLst>
              <a:ext uri="{FF2B5EF4-FFF2-40B4-BE49-F238E27FC236}">
                <a16:creationId xmlns:a16="http://schemas.microsoft.com/office/drawing/2014/main" id="{185332AF-2A4A-4810-8299-3D33FA9D01F9}"/>
              </a:ext>
            </a:extLst>
          </p:cNvPr>
          <p:cNvSpPr/>
          <p:nvPr/>
        </p:nvSpPr>
        <p:spPr>
          <a:xfrm>
            <a:off x="11551298" y="6180977"/>
            <a:ext cx="457201" cy="4559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0647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C746821-9AA8-465B-BA08-344E8FD2E89C}"/>
              </a:ext>
            </a:extLst>
          </p:cNvPr>
          <p:cNvSpPr>
            <a:spLocks noGrp="1"/>
          </p:cNvSpPr>
          <p:nvPr>
            <p:ph type="title"/>
          </p:nvPr>
        </p:nvSpPr>
        <p:spPr>
          <a:xfrm>
            <a:off x="838200" y="1412488"/>
            <a:ext cx="2899189" cy="4363844"/>
          </a:xfrm>
        </p:spPr>
        <p:txBody>
          <a:bodyPr anchor="t">
            <a:normAutofit/>
          </a:bodyPr>
          <a:lstStyle/>
          <a:p>
            <a:r>
              <a:rPr lang="da-DK" sz="3400" dirty="0">
                <a:solidFill>
                  <a:srgbClr val="FFFFFF"/>
                </a:solidFill>
              </a:rPr>
              <a:t>Fremtidigt arbejde almenområdet 24-26:</a:t>
            </a:r>
          </a:p>
        </p:txBody>
      </p:sp>
      <p:sp>
        <p:nvSpPr>
          <p:cNvPr id="7" name="Pladsholder til indhold 6">
            <a:extLst>
              <a:ext uri="{FF2B5EF4-FFF2-40B4-BE49-F238E27FC236}">
                <a16:creationId xmlns:a16="http://schemas.microsoft.com/office/drawing/2014/main" id="{616D5E45-393A-4368-9BDD-B34E9373EA0A}"/>
              </a:ext>
            </a:extLst>
          </p:cNvPr>
          <p:cNvSpPr>
            <a:spLocks noGrp="1"/>
          </p:cNvSpPr>
          <p:nvPr>
            <p:ph sz="half" idx="1"/>
          </p:nvPr>
        </p:nvSpPr>
        <p:spPr>
          <a:xfrm>
            <a:off x="4380855" y="1412489"/>
            <a:ext cx="3427283" cy="4363844"/>
          </a:xfrm>
        </p:spPr>
        <p:txBody>
          <a:bodyPr>
            <a:normAutofit fontScale="92500" lnSpcReduction="10000"/>
          </a:bodyPr>
          <a:lstStyle/>
          <a:p>
            <a:pPr>
              <a:lnSpc>
                <a:spcPct val="107000"/>
              </a:lnSpc>
              <a:spcAft>
                <a:spcPts val="800"/>
              </a:spcAft>
              <a:buNone/>
            </a:pPr>
            <a:r>
              <a:rPr lang="da-DK" sz="1400" b="1" u="sng" kern="100" dirty="0">
                <a:effectLst/>
                <a:latin typeface="Aptos" panose="020B0004020202020204" pitchFamily="34" charset="0"/>
                <a:ea typeface="Aptos" panose="020B0004020202020204" pitchFamily="34" charset="0"/>
                <a:cs typeface="Times New Roman" panose="02020603050405020304" pitchFamily="18" charset="0"/>
              </a:rPr>
              <a:t>Kampen for vilkårene:</a:t>
            </a:r>
            <a:endParaRPr lang="da-DK" sz="1400" b="1" u="sng" dirty="0"/>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At styringen af pædagogikken igen overlades til de fagprofessionelle og ikke kun systemer</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Arbejde for at der nok voksne sammen med børnene i hverdagen og at de har den fornødne faglige viden og indsigt</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Fortsat kæmpe for lønstigninger i kroner og ikke i procenter med aktivisme og andre former og sammen med andre organisationer </a:t>
            </a:r>
          </a:p>
          <a:p>
            <a:pPr marL="342900" lvl="0" indent="-342900">
              <a:lnSpc>
                <a:spcPct val="107000"/>
              </a:lnSpc>
              <a:spcAft>
                <a:spcPts val="800"/>
              </a:spcAft>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Forsat uddanner medlemmerne i økonomisk og politisk indsigt, så de kan deltage i demokratiet på arbejdsplads og i samfundet </a:t>
            </a:r>
          </a:p>
        </p:txBody>
      </p:sp>
      <p:cxnSp>
        <p:nvCxnSpPr>
          <p:cNvPr id="14" name="Straight Connector 13">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Pladsholder til indhold 3">
            <a:extLst>
              <a:ext uri="{FF2B5EF4-FFF2-40B4-BE49-F238E27FC236}">
                <a16:creationId xmlns:a16="http://schemas.microsoft.com/office/drawing/2014/main" id="{CA93FAD4-7388-4667-95D4-718DFC07B5EC}"/>
              </a:ext>
            </a:extLst>
          </p:cNvPr>
          <p:cNvSpPr>
            <a:spLocks noGrp="1"/>
          </p:cNvSpPr>
          <p:nvPr>
            <p:ph sz="half" idx="2"/>
          </p:nvPr>
        </p:nvSpPr>
        <p:spPr>
          <a:xfrm>
            <a:off x="8451604" y="1412489"/>
            <a:ext cx="3197701" cy="4363844"/>
          </a:xfrm>
        </p:spPr>
        <p:txBody>
          <a:bodyPr>
            <a:normAutofit fontScale="92500" lnSpcReduction="10000"/>
          </a:bodyPr>
          <a:lstStyle/>
          <a:p>
            <a:pPr>
              <a:lnSpc>
                <a:spcPct val="107000"/>
              </a:lnSpc>
              <a:spcAft>
                <a:spcPts val="800"/>
              </a:spcAft>
              <a:buNone/>
            </a:pPr>
            <a:r>
              <a:rPr lang="da-DK" sz="1400" b="1" u="sng" kern="100" dirty="0">
                <a:effectLst/>
                <a:latin typeface="Aptos" panose="020B0004020202020204" pitchFamily="34" charset="0"/>
                <a:ea typeface="Aptos" panose="020B0004020202020204" pitchFamily="34" charset="0"/>
                <a:cs typeface="Times New Roman" panose="02020603050405020304" pitchFamily="18" charset="0"/>
              </a:rPr>
              <a:t>Organisering: vores kollektive styrke til at ændre arbejdsliv og samfund:</a:t>
            </a:r>
            <a:endParaRPr lang="da-DK" sz="1300" b="1" u="sng" dirty="0"/>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Forsat at udbrede og udvikle arbejdspladsklubber på lokale arbejdspladser</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Arrangere medlemsaktiviteter, hvis sigte er det sociale fællesskab på tværs af vores fag</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Udbrede viden og konkrete færdigheder inden for organisering i bredest mulig forstand</a:t>
            </a:r>
          </a:p>
          <a:p>
            <a:pPr marL="342900" lvl="0" indent="-342900">
              <a:lnSpc>
                <a:spcPct val="107000"/>
              </a:lnSpc>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Udvikle særlige arbejdspladsklubber på elevområdet med base på de 2 skoler i København</a:t>
            </a:r>
          </a:p>
          <a:p>
            <a:pPr marL="342900" lvl="0" indent="-342900">
              <a:lnSpc>
                <a:spcPct val="107000"/>
              </a:lnSpc>
              <a:spcAft>
                <a:spcPts val="800"/>
              </a:spcAft>
              <a:buFont typeface="Symbol" panose="05050102010706020507" pitchFamily="18" charset="2"/>
              <a:buChar char=""/>
            </a:pPr>
            <a:r>
              <a:rPr lang="da-DK" sz="1400" kern="100" dirty="0">
                <a:effectLst/>
                <a:latin typeface="Aptos" panose="020B0004020202020204" pitchFamily="34" charset="0"/>
                <a:ea typeface="Aptos" panose="020B0004020202020204" pitchFamily="34" charset="0"/>
                <a:cs typeface="Times New Roman" panose="02020603050405020304" pitchFamily="18" charset="0"/>
              </a:rPr>
              <a:t>Opstarte netværk for faglige aktive, der vil engagere sig på andre måder end tillidshverv og bestyrelse. </a:t>
            </a:r>
          </a:p>
        </p:txBody>
      </p:sp>
      <p:sp>
        <p:nvSpPr>
          <p:cNvPr id="6" name="Handlingsknap: gå til startside 5">
            <a:hlinkClick r:id="" action="ppaction://noaction" highlightClick="1"/>
            <a:extLst>
              <a:ext uri="{FF2B5EF4-FFF2-40B4-BE49-F238E27FC236}">
                <a16:creationId xmlns:a16="http://schemas.microsoft.com/office/drawing/2014/main" id="{185332AF-2A4A-4810-8299-3D33FA9D01F9}"/>
              </a:ext>
            </a:extLst>
          </p:cNvPr>
          <p:cNvSpPr/>
          <p:nvPr/>
        </p:nvSpPr>
        <p:spPr>
          <a:xfrm>
            <a:off x="11551298" y="6180977"/>
            <a:ext cx="457201" cy="455991"/>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2420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82C28E-CD6D-4DD7-92F7-6F79CEAADD6C}"/>
              </a:ext>
            </a:extLst>
          </p:cNvPr>
          <p:cNvSpPr>
            <a:spLocks noGrp="1"/>
          </p:cNvSpPr>
          <p:nvPr>
            <p:ph type="title"/>
          </p:nvPr>
        </p:nvSpPr>
        <p:spPr>
          <a:xfrm>
            <a:off x="5124626" y="504953"/>
            <a:ext cx="6387102" cy="1707884"/>
          </a:xfrm>
        </p:spPr>
        <p:txBody>
          <a:bodyPr vert="horz" lIns="91440" tIns="45720" rIns="91440" bIns="45720" rtlCol="0" anchor="ctr">
            <a:normAutofit/>
          </a:bodyPr>
          <a:lstStyle/>
          <a:p>
            <a:r>
              <a:rPr lang="en-US" sz="5400" dirty="0" err="1"/>
              <a:t>Repræsentantskabet</a:t>
            </a:r>
            <a:br>
              <a:rPr lang="en-US" dirty="0"/>
            </a:br>
            <a:r>
              <a:rPr lang="en-US" dirty="0"/>
              <a:t> 20-21. November 2026 </a:t>
            </a:r>
          </a:p>
        </p:txBody>
      </p:sp>
      <p:pic>
        <p:nvPicPr>
          <p:cNvPr id="19" name="Pladsholder til indhold 18">
            <a:extLst>
              <a:ext uri="{FF2B5EF4-FFF2-40B4-BE49-F238E27FC236}">
                <a16:creationId xmlns:a16="http://schemas.microsoft.com/office/drawing/2014/main" id="{351CCFE6-C1B7-4E2F-A20C-DBD7232BF07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87424" y="231576"/>
            <a:ext cx="4195071" cy="5742180"/>
          </a:xfrm>
          <a:prstGeom prst="rect">
            <a:avLst/>
          </a:prstGeom>
        </p:spPr>
      </p:pic>
      <p:graphicFrame>
        <p:nvGraphicFramePr>
          <p:cNvPr id="23" name="Pladsholder til indhold 3">
            <a:extLst>
              <a:ext uri="{FF2B5EF4-FFF2-40B4-BE49-F238E27FC236}">
                <a16:creationId xmlns:a16="http://schemas.microsoft.com/office/drawing/2014/main" id="{EC0A083D-7741-526E-7162-DA22B3AFFA91}"/>
              </a:ext>
            </a:extLst>
          </p:cNvPr>
          <p:cNvGraphicFramePr>
            <a:graphicFrameLocks noGrp="1"/>
          </p:cNvGraphicFramePr>
          <p:nvPr>
            <p:ph sz="half" idx="1"/>
          </p:nvPr>
        </p:nvGraphicFramePr>
        <p:xfrm>
          <a:off x="4643970" y="2384416"/>
          <a:ext cx="7348413" cy="396863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Billede 3" descr="Et billede, der indeholder tekst, Font/skrifttype, skærmbillede, Grafik&#10;&#10;Automatisk genereret beskrivelse">
            <a:extLst>
              <a:ext uri="{FF2B5EF4-FFF2-40B4-BE49-F238E27FC236}">
                <a16:creationId xmlns:a16="http://schemas.microsoft.com/office/drawing/2014/main" id="{B2FE9741-441B-143C-913D-596F93547CC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7424" y="5984647"/>
            <a:ext cx="2349635" cy="736799"/>
          </a:xfrm>
          <a:prstGeom prst="rect">
            <a:avLst/>
          </a:prstGeom>
        </p:spPr>
      </p:pic>
    </p:spTree>
    <p:extLst>
      <p:ext uri="{BB962C8B-B14F-4D97-AF65-F5344CB8AC3E}">
        <p14:creationId xmlns:p14="http://schemas.microsoft.com/office/powerpoint/2010/main" val="17560438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84" name="Group 2083">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2085" name="Rectangle 2084">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86" name="Rectangle 2085">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87" name="Rectangle 2086">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088" name="Rectangle 2087">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 name="Titel 1">
            <a:extLst>
              <a:ext uri="{FF2B5EF4-FFF2-40B4-BE49-F238E27FC236}">
                <a16:creationId xmlns:a16="http://schemas.microsoft.com/office/drawing/2014/main" id="{EC746821-9AA8-465B-BA08-344E8FD2E89C}"/>
              </a:ext>
            </a:extLst>
          </p:cNvPr>
          <p:cNvSpPr>
            <a:spLocks noGrp="1"/>
          </p:cNvSpPr>
          <p:nvPr>
            <p:ph type="title"/>
          </p:nvPr>
        </p:nvSpPr>
        <p:spPr>
          <a:xfrm>
            <a:off x="514234" y="1071951"/>
            <a:ext cx="4138059" cy="785323"/>
          </a:xfrm>
        </p:spPr>
        <p:txBody>
          <a:bodyPr vert="horz" lIns="91440" tIns="45720" rIns="91440" bIns="45720" rtlCol="0" anchor="b">
            <a:normAutofit fontScale="90000"/>
          </a:bodyPr>
          <a:lstStyle/>
          <a:p>
            <a:r>
              <a:rPr lang="en-US" sz="3200" kern="12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Hovedbestyrelsen</a:t>
            </a:r>
            <a:r>
              <a:rPr lang="en-US" sz="3200" kern="1200" dirty="0">
                <a:solidFill>
                  <a:srgbClr val="FFFFFF"/>
                </a:solidFill>
                <a:latin typeface="Open Sans" panose="020B0606030504020204" pitchFamily="34" charset="0"/>
                <a:ea typeface="Open Sans" panose="020B0606030504020204" pitchFamily="34" charset="0"/>
                <a:cs typeface="Open Sans" panose="020B0606030504020204" pitchFamily="34" charset="0"/>
              </a:rPr>
              <a:t> (HB)</a:t>
            </a:r>
          </a:p>
        </p:txBody>
      </p:sp>
      <p:sp>
        <p:nvSpPr>
          <p:cNvPr id="7" name="Pladsholder til indhold 6">
            <a:extLst>
              <a:ext uri="{FF2B5EF4-FFF2-40B4-BE49-F238E27FC236}">
                <a16:creationId xmlns:a16="http://schemas.microsoft.com/office/drawing/2014/main" id="{616D5E45-393A-4368-9BDD-B34E9373EA0A}"/>
              </a:ext>
            </a:extLst>
          </p:cNvPr>
          <p:cNvSpPr>
            <a:spLocks noGrp="1"/>
          </p:cNvSpPr>
          <p:nvPr>
            <p:ph sz="half" idx="1"/>
          </p:nvPr>
        </p:nvSpPr>
        <p:spPr>
          <a:xfrm>
            <a:off x="755484" y="2459116"/>
            <a:ext cx="3702579" cy="3524823"/>
          </a:xfrm>
        </p:spPr>
        <p:txBody>
          <a:bodyPr vert="horz" lIns="91440" tIns="45720" rIns="91440" bIns="45720" rtlCol="0">
            <a:normAutofit/>
          </a:bodyPr>
          <a:lstStyle/>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5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fra</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forretningsudvalget</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6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repræsentanter</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valgt</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på</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repræsentantskabet</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6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almenrepræsentanter</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inkl</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områdeformand</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3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dagplejerepræsentanter</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inkl</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områdeformand</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3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specialområderepræsentanter</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inkl</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områdeformand</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3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lederrepræsentanter</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 1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fra</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hvert</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områdes</a:t>
            </a:r>
            <a:r>
              <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rPr>
              <a:t> </a:t>
            </a:r>
            <a:r>
              <a:rPr lang="en-US" sz="17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ledersektion</a:t>
            </a:r>
            <a:endParaRPr lang="en-US" sz="1700"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a:p>
            <a:endParaRPr lang="en-US" sz="1700" dirty="0">
              <a:solidFill>
                <a:srgbClr val="FFFFFF"/>
              </a:solidFill>
            </a:endParaRPr>
          </a:p>
        </p:txBody>
      </p:sp>
      <p:pic>
        <p:nvPicPr>
          <p:cNvPr id="2050" name="Picture 2" descr="Bestyrelse - Adamslyst Ridecenter">
            <a:extLst>
              <a:ext uri="{FF2B5EF4-FFF2-40B4-BE49-F238E27FC236}">
                <a16:creationId xmlns:a16="http://schemas.microsoft.com/office/drawing/2014/main" id="{081ABC9F-10C1-469C-95E1-73D64B0C48B2}"/>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6005304" y="1934017"/>
            <a:ext cx="5407002" cy="2989964"/>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descr="Et billede, der indeholder tekst, Font/skrifttype, skærmbillede, Grafik&#10;&#10;Automatisk genereret beskrivelse">
            <a:extLst>
              <a:ext uri="{FF2B5EF4-FFF2-40B4-BE49-F238E27FC236}">
                <a16:creationId xmlns:a16="http://schemas.microsoft.com/office/drawing/2014/main" id="{DBBD8B03-E99C-9729-F8AD-3C1C564D40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1491" y="5729196"/>
            <a:ext cx="3125895" cy="980219"/>
          </a:xfrm>
          <a:prstGeom prst="rect">
            <a:avLst/>
          </a:prstGeom>
        </p:spPr>
      </p:pic>
    </p:spTree>
    <p:extLst>
      <p:ext uri="{BB962C8B-B14F-4D97-AF65-F5344CB8AC3E}">
        <p14:creationId xmlns:p14="http://schemas.microsoft.com/office/powerpoint/2010/main" val="13717011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B29E4D8-729C-9319-8C6D-6CCF80E01C23}"/>
              </a:ext>
            </a:extLst>
          </p:cNvPr>
          <p:cNvSpPr>
            <a:spLocks noGrp="1"/>
          </p:cNvSpPr>
          <p:nvPr>
            <p:ph type="title"/>
          </p:nvPr>
        </p:nvSpPr>
        <p:spPr>
          <a:xfrm>
            <a:off x="1629751" y="1059116"/>
            <a:ext cx="8924392" cy="933486"/>
          </a:xfrm>
        </p:spPr>
        <p:txBody>
          <a:bodyPr>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a-DK" sz="3600" b="1" i="0" u="none" strike="noStrike" kern="1200" cap="none" spc="0" normalizeH="0" baseline="0" noProof="0" dirty="0">
                <a:ln>
                  <a:noFill/>
                </a:ln>
                <a:effectLst/>
                <a:uLnTx/>
                <a:uFillTx/>
                <a:ea typeface="+mj-ea"/>
                <a:cs typeface="+mj-cs"/>
              </a:rPr>
              <a:t>Fremtidigt arbejde LFS 2024 – 2026</a:t>
            </a:r>
            <a:br>
              <a:rPr kumimoji="0" lang="da-DK" sz="3600" b="1" i="0" u="none" strike="noStrike" kern="1200" cap="none" spc="0" normalizeH="0" baseline="0" noProof="0" dirty="0">
                <a:ln>
                  <a:noFill/>
                </a:ln>
                <a:effectLst/>
                <a:uLnTx/>
                <a:uFillTx/>
                <a:ea typeface="+mj-ea"/>
                <a:cs typeface="+mj-cs"/>
              </a:rPr>
            </a:br>
            <a:r>
              <a:rPr kumimoji="0" lang="da-DK" sz="3600" b="1" i="0" strike="noStrike" kern="1200" cap="none" spc="0" normalizeH="0" baseline="0" noProof="0" dirty="0">
                <a:ln>
                  <a:noFill/>
                </a:ln>
                <a:solidFill>
                  <a:srgbClr val="000000"/>
                </a:solidFill>
                <a:effectLst/>
                <a:uLnTx/>
                <a:uFillTx/>
                <a:ea typeface="+mn-ea"/>
                <a:cs typeface="+mn-cs"/>
              </a:rPr>
              <a:t>Kampen for tryghed og lighed for alle – hele livet:</a:t>
            </a:r>
            <a:endParaRPr lang="da-DK" b="1" dirty="0"/>
          </a:p>
        </p:txBody>
      </p:sp>
      <p:sp>
        <p:nvSpPr>
          <p:cNvPr id="15"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Pladsholder til indhold 5">
            <a:extLst>
              <a:ext uri="{FF2B5EF4-FFF2-40B4-BE49-F238E27FC236}">
                <a16:creationId xmlns:a16="http://schemas.microsoft.com/office/drawing/2014/main" id="{2EE90EF2-0AB9-47E7-7269-CBC5F1F03220}"/>
              </a:ext>
            </a:extLst>
          </p:cNvPr>
          <p:cNvSpPr>
            <a:spLocks noGrp="1"/>
          </p:cNvSpPr>
          <p:nvPr>
            <p:ph idx="1"/>
          </p:nvPr>
        </p:nvSpPr>
        <p:spPr>
          <a:xfrm>
            <a:off x="1957986" y="2292176"/>
            <a:ext cx="8273380" cy="3329395"/>
          </a:xfrm>
        </p:spPr>
        <p:txBody>
          <a:bodyPr>
            <a:normAutofit lnSpcReduction="10000"/>
          </a:bodyPr>
          <a:lstStyle/>
          <a:p>
            <a:pPr marL="0" indent="0">
              <a:buNone/>
            </a:pPr>
            <a:r>
              <a:rPr lang="da-DK" sz="1200" b="1" i="0" u="sng" strike="noStrike" baseline="0" dirty="0">
                <a:solidFill>
                  <a:srgbClr val="000000"/>
                </a:solidFill>
                <a:latin typeface="Calibri" panose="020F0502020204030204" pitchFamily="34" charset="0"/>
              </a:rPr>
              <a:t>OK26 og den fortsatte kamp for ligeløn og lønstigninger i kroner:</a:t>
            </a:r>
            <a:endParaRPr lang="da-DK" sz="1000" b="0" i="0" u="none" strike="noStrike" baseline="0" dirty="0">
              <a:solidFill>
                <a:srgbClr val="000000"/>
              </a:solidFill>
              <a:latin typeface="Calibri" panose="020F0502020204030204" pitchFamily="34" charset="0"/>
            </a:endParaRPr>
          </a:p>
          <a:p>
            <a:r>
              <a:rPr lang="da-DK" sz="1200" b="0" i="0" u="none" strike="noStrike" baseline="0" dirty="0">
                <a:solidFill>
                  <a:srgbClr val="000000"/>
                </a:solidFill>
                <a:latin typeface="Calibri" panose="020F0502020204030204" pitchFamily="34" charset="0"/>
              </a:rPr>
              <a:t>Styrke oplysning, inddragelse og mobilisering af alle medlemmer i hele 2025 og frem til OK26 afslutning. </a:t>
            </a:r>
          </a:p>
          <a:p>
            <a:r>
              <a:rPr lang="da-DK" sz="1200" b="0" i="0" u="none" strike="noStrike" baseline="0" dirty="0">
                <a:solidFill>
                  <a:srgbClr val="000000"/>
                </a:solidFill>
                <a:latin typeface="Calibri" panose="020F0502020204030204" pitchFamily="34" charset="0"/>
              </a:rPr>
              <a:t>Opbygge netværk af medlemmer på tværs af arbejdspladser, som kan opbygge netværk af handlingsfælleskaber, der kan organisere, involvere og mobilisere til aktiviteter før og under OK26 på tværs af bydele og kommuner. </a:t>
            </a:r>
          </a:p>
          <a:p>
            <a:r>
              <a:rPr lang="da-DK" sz="1200" b="0" i="0" u="none" strike="noStrike" baseline="0" dirty="0">
                <a:solidFill>
                  <a:srgbClr val="000000"/>
                </a:solidFill>
                <a:latin typeface="Calibri" panose="020F0502020204030204" pitchFamily="34" charset="0"/>
              </a:rPr>
              <a:t>Styrke samarbejdet på tværs af fag, mellem fagforeninger, medlemmer og arbejdspladser for ligeløn. For ingen kan vinde alene. </a:t>
            </a:r>
          </a:p>
          <a:p>
            <a:r>
              <a:rPr lang="da-DK" sz="1200" b="0" i="0" u="none" strike="noStrike" baseline="0" dirty="0">
                <a:solidFill>
                  <a:srgbClr val="000000"/>
                </a:solidFill>
                <a:latin typeface="Calibri" panose="020F0502020204030204" pitchFamily="34" charset="0"/>
              </a:rPr>
              <a:t>Solidaritet med den private sektors OK25 </a:t>
            </a:r>
          </a:p>
          <a:p>
            <a:r>
              <a:rPr lang="da-DK" sz="1200" b="0" i="0" u="none" strike="noStrike" baseline="0" dirty="0">
                <a:solidFill>
                  <a:srgbClr val="000000"/>
                </a:solidFill>
                <a:latin typeface="Calibri" panose="020F0502020204030204" pitchFamily="34" charset="0"/>
              </a:rPr>
              <a:t>Sætte kraftigere fokus i fagbevægelsen og offentligheden på, hvorfor lønstigninger i kroner og øre er mere solidarisk end lønstigninger i procenter, som øger uligheden mellem, højt- og lavtlønnede offentligt ansatte. </a:t>
            </a:r>
          </a:p>
          <a:p>
            <a:r>
              <a:rPr lang="da-DK" sz="1200" b="0" i="0" u="none" strike="noStrike" baseline="0" dirty="0">
                <a:solidFill>
                  <a:srgbClr val="000000"/>
                </a:solidFill>
                <a:latin typeface="Calibri" panose="020F0502020204030204" pitchFamily="34" charset="0"/>
              </a:rPr>
              <a:t>Afholde særlige medlemsmøder i 2025 og 2026 om strejkens historie, styrke og demokratiske natur. Hovedparten af LFS’ og resten af fagbevægelsens medlemmer har ingen erfaring med at strejke. Historien viser, at effektive strejker kræver forberedelse, koordinering og massiv involvering på den enkelte arbejdsplads, på tværs af arbejdspladser, bydele, kommuner og landsdele. </a:t>
            </a:r>
          </a:p>
          <a:p>
            <a:r>
              <a:rPr lang="da-DK" sz="1200" b="0" i="0" u="none" strike="noStrike" baseline="0" dirty="0">
                <a:solidFill>
                  <a:srgbClr val="000000"/>
                </a:solidFill>
                <a:latin typeface="Calibri" panose="020F0502020204030204" pitchFamily="34" charset="0"/>
              </a:rPr>
              <a:t>Fortsat kommunikere klart, enkelt, tydeligt og systematisk på sociale medier op til og under OK26. Alle medlemmer skal kunne se og høre, at deres fagforening LFS er helt fremme i bussen. Det lykkedes op til OK24, og de erfaringer skal videreudvikles og forstærkes op til og under OK26. </a:t>
            </a:r>
          </a:p>
          <a:p>
            <a:pPr marL="0" indent="0">
              <a:buNone/>
            </a:pPr>
            <a:endParaRPr lang="da-DK" sz="1000" dirty="0"/>
          </a:p>
        </p:txBody>
      </p:sp>
    </p:spTree>
    <p:extLst>
      <p:ext uri="{BB962C8B-B14F-4D97-AF65-F5344CB8AC3E}">
        <p14:creationId xmlns:p14="http://schemas.microsoft.com/office/powerpoint/2010/main" val="1344539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B29E4D8-729C-9319-8C6D-6CCF80E01C23}"/>
              </a:ext>
            </a:extLst>
          </p:cNvPr>
          <p:cNvSpPr>
            <a:spLocks noGrp="1"/>
          </p:cNvSpPr>
          <p:nvPr>
            <p:ph type="title"/>
          </p:nvPr>
        </p:nvSpPr>
        <p:spPr>
          <a:xfrm>
            <a:off x="1629751" y="1059116"/>
            <a:ext cx="8924392" cy="933486"/>
          </a:xfrm>
        </p:spPr>
        <p:txBody>
          <a:bodyPr>
            <a:normAutofit fontScale="90000"/>
          </a:bodyPr>
          <a:lstStyle/>
          <a:p>
            <a:pPr algn="ctr"/>
            <a: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t>Fremtidigt arbejde LFS 2024 – 2026</a:t>
            </a:r>
            <a:b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da-DK" sz="3200" b="1" i="0" u="none" strike="noStrike" kern="1200" cap="none" spc="0" normalizeH="0" baseline="0" noProof="0" dirty="0">
                <a:ln>
                  <a:noFill/>
                </a:ln>
                <a:solidFill>
                  <a:srgbClr val="000000"/>
                </a:solidFill>
                <a:effectLst/>
                <a:uLnTx/>
                <a:uFillTx/>
                <a:latin typeface="Calibri Light" panose="020F0302020204030204"/>
                <a:ea typeface="+mj-ea"/>
                <a:cs typeface="+mj-cs"/>
              </a:rPr>
              <a:t>Kampen for tryghed og lighed for alle – hele livet:</a:t>
            </a:r>
            <a:endParaRPr lang="da-DK" dirty="0"/>
          </a:p>
        </p:txBody>
      </p:sp>
      <p:sp>
        <p:nvSpPr>
          <p:cNvPr id="15"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Pladsholder til indhold 5">
            <a:extLst>
              <a:ext uri="{FF2B5EF4-FFF2-40B4-BE49-F238E27FC236}">
                <a16:creationId xmlns:a16="http://schemas.microsoft.com/office/drawing/2014/main" id="{2EE90EF2-0AB9-47E7-7269-CBC5F1F03220}"/>
              </a:ext>
            </a:extLst>
          </p:cNvPr>
          <p:cNvSpPr>
            <a:spLocks noGrp="1"/>
          </p:cNvSpPr>
          <p:nvPr>
            <p:ph idx="1"/>
          </p:nvPr>
        </p:nvSpPr>
        <p:spPr>
          <a:xfrm>
            <a:off x="1957986" y="1992602"/>
            <a:ext cx="8273380" cy="4377718"/>
          </a:xfrm>
        </p:spPr>
        <p:txBody>
          <a:bodyPr>
            <a:normAutofit/>
          </a:bodyPr>
          <a:lstStyle/>
          <a:p>
            <a:pPr algn="l"/>
            <a:endParaRPr lang="da-DK" sz="1000" b="0" i="0" u="none" strike="noStrike" baseline="0" dirty="0">
              <a:solidFill>
                <a:srgbClr val="000000"/>
              </a:solidFill>
            </a:endParaRPr>
          </a:p>
          <a:p>
            <a:pPr marL="0" indent="0">
              <a:buNone/>
            </a:pPr>
            <a:r>
              <a:rPr lang="da-DK" sz="1200" b="1" i="0" u="sng" strike="noStrike" baseline="0" dirty="0">
                <a:solidFill>
                  <a:srgbClr val="000000"/>
                </a:solidFill>
                <a:latin typeface="+mj-lt"/>
              </a:rPr>
              <a:t>Forbundene kar: Stærke arbejdspladsklubber, arbejdsfællesskaber og høj organiseringsgrad:</a:t>
            </a:r>
            <a:endParaRPr kumimoji="0" lang="da-DK" sz="1200" b="1" i="0" u="sng" strike="noStrike" kern="1200" cap="none" spc="0" normalizeH="0" baseline="0" noProof="0" dirty="0">
              <a:ln>
                <a:noFill/>
              </a:ln>
              <a:solidFill>
                <a:prstClr val="black"/>
              </a:solidFill>
              <a:effectLst/>
              <a:uLnTx/>
              <a:uFillTx/>
              <a:latin typeface="+mj-lt"/>
              <a:ea typeface="+mn-ea"/>
              <a:cs typeface="+mn-cs"/>
            </a:endParaRPr>
          </a:p>
          <a:p>
            <a:r>
              <a:rPr lang="da-DK" sz="1100" b="0" i="0" u="none" strike="noStrike" baseline="0" dirty="0">
                <a:solidFill>
                  <a:srgbClr val="000000"/>
                </a:solidFill>
                <a:latin typeface="Calibri" panose="020F0502020204030204" pitchFamily="34" charset="0"/>
              </a:rPr>
              <a:t>Fortsat medvirke til at opbygge stærke arbejdspladsorganiseringer og dermed et stort aktivistisk medlemsbaseret netværk. </a:t>
            </a:r>
          </a:p>
          <a:p>
            <a:r>
              <a:rPr lang="da-DK" sz="1100" b="0" i="0" u="none" strike="noStrike" baseline="0" dirty="0">
                <a:solidFill>
                  <a:srgbClr val="000000"/>
                </a:solidFill>
                <a:latin typeface="Calibri" panose="020F0502020204030204" pitchFamily="34" charset="0"/>
              </a:rPr>
              <a:t>Arbejde for et mangfoldighedsudvalg som har til formål at sikre, at flere kolleger, får kendskab til det fagpolitiske arbejde her under rettigheder og muligheder for deres fremtidige arbejdsliv. </a:t>
            </a:r>
          </a:p>
          <a:p>
            <a:r>
              <a:rPr lang="da-DK" sz="1100" b="0" i="0" u="none" strike="noStrike" baseline="0" dirty="0">
                <a:solidFill>
                  <a:srgbClr val="000000"/>
                </a:solidFill>
                <a:latin typeface="Calibri" panose="020F0502020204030204" pitchFamily="34" charset="0"/>
              </a:rPr>
              <a:t>Motivere arbejdspladser med flere faggrupper til at lave arbejdspladsklubber på tværs af fag og faggrupper. </a:t>
            </a:r>
          </a:p>
          <a:p>
            <a:r>
              <a:rPr lang="da-DK" sz="1100" b="0" i="0" u="none" strike="noStrike" baseline="0" dirty="0">
                <a:solidFill>
                  <a:srgbClr val="000000"/>
                </a:solidFill>
                <a:latin typeface="Calibri" panose="020F0502020204030204" pitchFamily="34" charset="0"/>
              </a:rPr>
              <a:t>Afholde en årlig konference og fest for alle arbejdspladsklubber med temaer, som er udvalgt i tæt samarbejde med arbejdspladsklubberne. </a:t>
            </a:r>
          </a:p>
          <a:p>
            <a:r>
              <a:rPr lang="da-DK" sz="1100" b="0" i="0" u="none" strike="noStrike" baseline="0" dirty="0">
                <a:solidFill>
                  <a:srgbClr val="000000"/>
                </a:solidFill>
                <a:latin typeface="Calibri" panose="020F0502020204030204" pitchFamily="34" charset="0"/>
              </a:rPr>
              <a:t>Styrke arbejdet for vores unge medlemmer, ved at arbejde for at oprette en faglig klub for vores medlemmer under 30, så de kan få direkte indflydelse på arbejdet i LFS. </a:t>
            </a:r>
          </a:p>
          <a:p>
            <a:r>
              <a:rPr lang="da-DK" sz="1100" b="0" i="0" u="none" strike="noStrike" baseline="0" dirty="0">
                <a:solidFill>
                  <a:srgbClr val="000000"/>
                </a:solidFill>
                <a:latin typeface="Calibri" panose="020F0502020204030204" pitchFamily="34" charset="0"/>
              </a:rPr>
              <a:t>Fortsat arbejde for at flytte flere ressourcer til den udadvendte, opsøgende og organiserende indsats. Organisering skal løftes op på samme strategiske niveau som uddannelse, arbejdsmiljø og overenskomster. Organisering er ikke kun en opgave for tillidsrepræsentanter, men for hele LFS. </a:t>
            </a:r>
          </a:p>
          <a:p>
            <a:r>
              <a:rPr lang="da-DK" sz="1100" b="0" i="0" u="none" strike="noStrike" baseline="0" dirty="0">
                <a:solidFill>
                  <a:srgbClr val="000000"/>
                </a:solidFill>
                <a:latin typeface="Calibri" panose="020F0502020204030204" pitchFamily="34" charset="0"/>
              </a:rPr>
              <a:t>Fortsat sikre at alle nyansatte kontaktes hurtigst muligt af LFS. Det kræver en systematik og struktur internt i LFS, om hvem gør hvad, hvornår og hvordan, så ingen nyansatte risikerer at opleve, at de ikke bliver kontaktet af LFS. Alle ansatte på LFS ’s hele overenskomstområde skal opleve, at LFS er der for dem. </a:t>
            </a:r>
          </a:p>
          <a:p>
            <a:r>
              <a:rPr lang="da-DK" sz="1100" b="0" i="0" u="none" strike="noStrike" baseline="0" dirty="0">
                <a:solidFill>
                  <a:srgbClr val="000000"/>
                </a:solidFill>
                <a:latin typeface="Calibri" panose="020F0502020204030204" pitchFamily="34" charset="0"/>
              </a:rPr>
              <a:t>Styrke den politiske dannelse ved at styrke medlemmernes samfundsblik, forståelse af helheden og blik for deres fag, deres kald og deres arbejde passer ind i et større hele. Den politiske dannelse og samfundsblik skal næres og dyrkes, er helt afgørende for, at LFS og resten af fagbevægelsen formår at være den bro mellem verden som den </a:t>
            </a:r>
            <a:r>
              <a:rPr lang="da-DK" sz="1100" b="0" i="1" u="none" strike="noStrike" baseline="0" dirty="0">
                <a:solidFill>
                  <a:srgbClr val="000000"/>
                </a:solidFill>
                <a:latin typeface="Calibri" panose="020F0502020204030204" pitchFamily="34" charset="0"/>
              </a:rPr>
              <a:t>er</a:t>
            </a:r>
            <a:r>
              <a:rPr lang="da-DK" sz="1100" b="0" i="0" u="none" strike="noStrike" baseline="0" dirty="0">
                <a:solidFill>
                  <a:srgbClr val="000000"/>
                </a:solidFill>
                <a:latin typeface="Calibri" panose="020F0502020204030204" pitchFamily="34" charset="0"/>
              </a:rPr>
              <a:t>, og verden, som den </a:t>
            </a:r>
            <a:r>
              <a:rPr lang="da-DK" sz="1100" b="0" i="1" u="none" strike="noStrike" baseline="0" dirty="0">
                <a:solidFill>
                  <a:srgbClr val="000000"/>
                </a:solidFill>
                <a:latin typeface="Calibri" panose="020F0502020204030204" pitchFamily="34" charset="0"/>
              </a:rPr>
              <a:t>bør </a:t>
            </a:r>
            <a:r>
              <a:rPr lang="da-DK" sz="1100" b="0" i="0" u="none" strike="noStrike" baseline="0" dirty="0">
                <a:solidFill>
                  <a:srgbClr val="000000"/>
                </a:solidFill>
                <a:latin typeface="Calibri" panose="020F0502020204030204" pitchFamily="34" charset="0"/>
              </a:rPr>
              <a:t>være. </a:t>
            </a:r>
          </a:p>
          <a:p>
            <a:pPr marL="0" indent="0">
              <a:buNone/>
            </a:pPr>
            <a:endParaRPr lang="da-DK" sz="1000" dirty="0"/>
          </a:p>
        </p:txBody>
      </p:sp>
    </p:spTree>
    <p:extLst>
      <p:ext uri="{BB962C8B-B14F-4D97-AF65-F5344CB8AC3E}">
        <p14:creationId xmlns:p14="http://schemas.microsoft.com/office/powerpoint/2010/main" val="2072732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B29E4D8-729C-9319-8C6D-6CCF80E01C23}"/>
              </a:ext>
            </a:extLst>
          </p:cNvPr>
          <p:cNvSpPr>
            <a:spLocks noGrp="1"/>
          </p:cNvSpPr>
          <p:nvPr>
            <p:ph type="title"/>
          </p:nvPr>
        </p:nvSpPr>
        <p:spPr>
          <a:xfrm>
            <a:off x="1629751" y="1059116"/>
            <a:ext cx="8924392" cy="933486"/>
          </a:xfrm>
        </p:spPr>
        <p:txBody>
          <a:bodyPr>
            <a:normAutofit fontScale="90000"/>
          </a:bodyPr>
          <a:lstStyle/>
          <a:p>
            <a:pPr algn="ctr"/>
            <a: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t>Fremtidigt arbejde LFS 2024 – 2026</a:t>
            </a:r>
            <a:b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da-DK" sz="3200" b="1" i="0" u="none" strike="noStrike" kern="1200" cap="none" spc="0" normalizeH="0" baseline="0" noProof="0" dirty="0">
                <a:ln>
                  <a:noFill/>
                </a:ln>
                <a:solidFill>
                  <a:srgbClr val="000000"/>
                </a:solidFill>
                <a:effectLst/>
                <a:uLnTx/>
                <a:uFillTx/>
                <a:latin typeface="Calibri Light" panose="020F0302020204030204"/>
                <a:ea typeface="+mj-ea"/>
                <a:cs typeface="+mj-cs"/>
              </a:rPr>
              <a:t>Kampen for tryghed og lighed for alle – hele livet:</a:t>
            </a:r>
            <a:endParaRPr lang="da-DK" dirty="0"/>
          </a:p>
        </p:txBody>
      </p:sp>
      <p:sp>
        <p:nvSpPr>
          <p:cNvPr id="15"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Pladsholder til indhold 5">
            <a:extLst>
              <a:ext uri="{FF2B5EF4-FFF2-40B4-BE49-F238E27FC236}">
                <a16:creationId xmlns:a16="http://schemas.microsoft.com/office/drawing/2014/main" id="{2EE90EF2-0AB9-47E7-7269-CBC5F1F03220}"/>
              </a:ext>
            </a:extLst>
          </p:cNvPr>
          <p:cNvSpPr>
            <a:spLocks noGrp="1"/>
          </p:cNvSpPr>
          <p:nvPr>
            <p:ph idx="1"/>
          </p:nvPr>
        </p:nvSpPr>
        <p:spPr>
          <a:xfrm>
            <a:off x="1957986" y="1992602"/>
            <a:ext cx="8273380" cy="4377718"/>
          </a:xfrm>
        </p:spPr>
        <p:txBody>
          <a:bodyPr>
            <a:normAutofit/>
          </a:bodyPr>
          <a:lstStyle/>
          <a:p>
            <a:pPr algn="l"/>
            <a:endParaRPr lang="da-DK" sz="1050" b="0" i="0" u="none" strike="noStrike" baseline="0" dirty="0">
              <a:solidFill>
                <a:srgbClr val="000000"/>
              </a:solidFill>
              <a:latin typeface="Calibri" panose="020F0502020204030204" pitchFamily="34" charset="0"/>
            </a:endParaRPr>
          </a:p>
          <a:p>
            <a:pPr marL="0" indent="0">
              <a:buNone/>
            </a:pPr>
            <a:r>
              <a:rPr lang="da-DK" sz="1600" b="1" i="0" u="sng" strike="noStrike" baseline="0" dirty="0">
                <a:solidFill>
                  <a:srgbClr val="000000"/>
                </a:solidFill>
                <a:latin typeface="Open Sans" panose="020B0606030504020204" pitchFamily="34" charset="0"/>
                <a:ea typeface="Open Sans" panose="020B0606030504020204" pitchFamily="34" charset="0"/>
                <a:cs typeface="Open Sans" panose="020B0606030504020204" pitchFamily="34" charset="0"/>
              </a:rPr>
              <a:t>For et ressourceorienteret medarbejder- og ledersyn: indflydelse, anerkendelse og tryghed og faglighed:</a:t>
            </a:r>
          </a:p>
          <a:p>
            <a:pPr algn="l"/>
            <a:endParaRPr lang="da-DK" sz="1050" b="0" i="0" u="none" strike="noStrike" baseline="0" dirty="0">
              <a:solidFill>
                <a:srgbClr val="000000"/>
              </a:solidFill>
              <a:latin typeface="Calibri" panose="020F0502020204030204" pitchFamily="34" charset="0"/>
            </a:endParaRPr>
          </a:p>
          <a:p>
            <a:r>
              <a:rPr lang="da-DK" sz="1400" b="0" i="0" u="none" strike="noStrike" baseline="0" dirty="0">
                <a:solidFill>
                  <a:srgbClr val="000000"/>
                </a:solidFill>
                <a:latin typeface="Calibri" panose="020F0502020204030204" pitchFamily="34" charset="0"/>
              </a:rPr>
              <a:t>Arbejde for at alle ledere og medarbejdere anerkendes som nogle, der er fagligt velfunderet og kompetente. Den pædagogiske faglighed skal sikres og styrkes, ikke udhules. </a:t>
            </a:r>
          </a:p>
          <a:p>
            <a:r>
              <a:rPr lang="da-DK" sz="1400" b="0" i="0" u="none" strike="noStrike" baseline="0" dirty="0">
                <a:solidFill>
                  <a:srgbClr val="000000"/>
                </a:solidFill>
                <a:latin typeface="Calibri" panose="020F0502020204030204" pitchFamily="34" charset="0"/>
              </a:rPr>
              <a:t>Arbejde for at alle ledere og medarbejdere anerkendes som nogle, der altid kan tænke gode løsninger på vegne af kerneopgaven og organisationen. </a:t>
            </a:r>
          </a:p>
          <a:p>
            <a:r>
              <a:rPr lang="da-DK" sz="1400" b="0" i="0" u="none" strike="noStrike" baseline="0" dirty="0">
                <a:solidFill>
                  <a:srgbClr val="000000"/>
                </a:solidFill>
                <a:latin typeface="Calibri" panose="020F0502020204030204" pitchFamily="34" charset="0"/>
              </a:rPr>
              <a:t>Arbejde for at alle ledere og medarbejdere anerkendes som nogle, som altid vil gøre det ”rigtige” på vegne af kerneopgaven og organisationen </a:t>
            </a:r>
          </a:p>
          <a:p>
            <a:r>
              <a:rPr lang="da-DK" sz="1400" b="0" i="0" u="none" strike="noStrike" baseline="0" dirty="0">
                <a:solidFill>
                  <a:srgbClr val="000000"/>
                </a:solidFill>
                <a:latin typeface="Calibri" panose="020F0502020204030204" pitchFamily="34" charset="0"/>
              </a:rPr>
              <a:t>Arbejde for at alle ledere og medarbejdere anerkendes som nogle, der altid er i stand til at omsætte viden og erfaringer til ny forbedret praksis </a:t>
            </a:r>
          </a:p>
          <a:p>
            <a:r>
              <a:rPr lang="da-DK" sz="1400" b="0" i="0" u="none" strike="noStrike" baseline="0" dirty="0">
                <a:solidFill>
                  <a:srgbClr val="000000"/>
                </a:solidFill>
                <a:latin typeface="Calibri" panose="020F0502020204030204" pitchFamily="34" charset="0"/>
              </a:rPr>
              <a:t>Genrejse kravet om 30 timers arbejdsuge med fuld løn og personalekompensation i fagbevægelsen og ved overenskomstforhandlingerne. </a:t>
            </a:r>
          </a:p>
          <a:p>
            <a:pPr marL="0" indent="0">
              <a:buNone/>
            </a:pPr>
            <a:endParaRPr lang="da-DK" sz="1000" dirty="0"/>
          </a:p>
        </p:txBody>
      </p:sp>
    </p:spTree>
    <p:extLst>
      <p:ext uri="{BB962C8B-B14F-4D97-AF65-F5344CB8AC3E}">
        <p14:creationId xmlns:p14="http://schemas.microsoft.com/office/powerpoint/2010/main" val="4002206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4697CDA-BDB7-4883-B48B-1D4EDB2F0E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0DC0EC46-2230-4728-856D-F353111210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8" y="643467"/>
            <a:ext cx="10905066" cy="5562249"/>
          </a:xfrm>
          <a:custGeom>
            <a:avLst/>
            <a:gdLst>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8506 w 11243827"/>
              <a:gd name="connsiteY105" fmla="*/ 5632788 h 5641173"/>
              <a:gd name="connsiteX106" fmla="*/ 7912803 w 11243827"/>
              <a:gd name="connsiteY106" fmla="*/ 5629702 h 5641173"/>
              <a:gd name="connsiteX107" fmla="*/ 7890915 w 11243827"/>
              <a:gd name="connsiteY107" fmla="*/ 5612272 h 5641173"/>
              <a:gd name="connsiteX108" fmla="*/ 7727691 w 11243827"/>
              <a:gd name="connsiteY108" fmla="*/ 5621064 h 5641173"/>
              <a:gd name="connsiteX109" fmla="*/ 7685998 w 11243827"/>
              <a:gd name="connsiteY109" fmla="*/ 5615564 h 5641173"/>
              <a:gd name="connsiteX110" fmla="*/ 7649302 w 11243827"/>
              <a:gd name="connsiteY110" fmla="*/ 5626541 h 5641173"/>
              <a:gd name="connsiteX111" fmla="*/ 7634083 w 11243827"/>
              <a:gd name="connsiteY111" fmla="*/ 5620862 h 5641173"/>
              <a:gd name="connsiteX112" fmla="*/ 7631455 w 11243827"/>
              <a:gd name="connsiteY112" fmla="*/ 5619708 h 5641173"/>
              <a:gd name="connsiteX113" fmla="*/ 7620952 w 11243827"/>
              <a:gd name="connsiteY113" fmla="*/ 5618872 h 5641173"/>
              <a:gd name="connsiteX114" fmla="*/ 7617992 w 11243827"/>
              <a:gd name="connsiteY114" fmla="*/ 5613914 h 5641173"/>
              <a:gd name="connsiteX115" fmla="*/ 7602182 w 11243827"/>
              <a:gd name="connsiteY115" fmla="*/ 5609271 h 5641173"/>
              <a:gd name="connsiteX116" fmla="*/ 7582847 w 11243827"/>
              <a:gd name="connsiteY116" fmla="*/ 5609047 h 5641173"/>
              <a:gd name="connsiteX117" fmla="*/ 7514158 w 11243827"/>
              <a:gd name="connsiteY117" fmla="*/ 5607737 h 5641173"/>
              <a:gd name="connsiteX118" fmla="*/ 7502955 w 11243827"/>
              <a:gd name="connsiteY118" fmla="*/ 5610415 h 5641173"/>
              <a:gd name="connsiteX119" fmla="*/ 7466391 w 11243827"/>
              <a:gd name="connsiteY119" fmla="*/ 5605949 h 5641173"/>
              <a:gd name="connsiteX120" fmla="*/ 7433806 w 11243827"/>
              <a:gd name="connsiteY120" fmla="*/ 5604945 h 5641173"/>
              <a:gd name="connsiteX121" fmla="*/ 7412693 w 11243827"/>
              <a:gd name="connsiteY121" fmla="*/ 5607075 h 5641173"/>
              <a:gd name="connsiteX122" fmla="*/ 7407159 w 11243827"/>
              <a:gd name="connsiteY122" fmla="*/ 5605310 h 5641173"/>
              <a:gd name="connsiteX123" fmla="*/ 7385900 w 11243827"/>
              <a:gd name="connsiteY123" fmla="*/ 5604171 h 5641173"/>
              <a:gd name="connsiteX124" fmla="*/ 7375071 w 11243827"/>
              <a:gd name="connsiteY124" fmla="*/ 5606788 h 5641173"/>
              <a:gd name="connsiteX125" fmla="*/ 7364382 w 11243827"/>
              <a:gd name="connsiteY125" fmla="*/ 5600762 h 5641173"/>
              <a:gd name="connsiteX126" fmla="*/ 7361770 w 11243827"/>
              <a:gd name="connsiteY126" fmla="*/ 5596347 h 5641173"/>
              <a:gd name="connsiteX127" fmla="*/ 7346641 w 11243827"/>
              <a:gd name="connsiteY127" fmla="*/ 5598329 h 5641173"/>
              <a:gd name="connsiteX128" fmla="*/ 7334238 w 11243827"/>
              <a:gd name="connsiteY128" fmla="*/ 5594014 h 5641173"/>
              <a:gd name="connsiteX129" fmla="*/ 7323426 w 11243827"/>
              <a:gd name="connsiteY129" fmla="*/ 5596835 h 5641173"/>
              <a:gd name="connsiteX130" fmla="*/ 7318938 w 11243827"/>
              <a:gd name="connsiteY130" fmla="*/ 5596200 h 5641173"/>
              <a:gd name="connsiteX131" fmla="*/ 7307784 w 11243827"/>
              <a:gd name="connsiteY131" fmla="*/ 5594065 h 5641173"/>
              <a:gd name="connsiteX132" fmla="*/ 7288540 w 11243827"/>
              <a:gd name="connsiteY132" fmla="*/ 5589320 h 5641173"/>
              <a:gd name="connsiteX133" fmla="*/ 7282537 w 11243827"/>
              <a:gd name="connsiteY133" fmla="*/ 5588660 h 5641173"/>
              <a:gd name="connsiteX134" fmla="*/ 7269466 w 11243827"/>
              <a:gd name="connsiteY134" fmla="*/ 5581404 h 5641173"/>
              <a:gd name="connsiteX135" fmla="*/ 7244165 w 11243827"/>
              <a:gd name="connsiteY135" fmla="*/ 5575200 h 5641173"/>
              <a:gd name="connsiteX136" fmla="*/ 7199619 w 11243827"/>
              <a:gd name="connsiteY136" fmla="*/ 5553550 h 5641173"/>
              <a:gd name="connsiteX137" fmla="*/ 7173434 w 11243827"/>
              <a:gd name="connsiteY137" fmla="*/ 5543219 h 5641173"/>
              <a:gd name="connsiteX138" fmla="*/ 7155718 w 11243827"/>
              <a:gd name="connsiteY138" fmla="*/ 5533697 h 5641173"/>
              <a:gd name="connsiteX139" fmla="*/ 7103430 w 11243827"/>
              <a:gd name="connsiteY139" fmla="*/ 5520249 h 5641173"/>
              <a:gd name="connsiteX140" fmla="*/ 7013746 w 11243827"/>
              <a:gd name="connsiteY140" fmla="*/ 5502470 h 5641173"/>
              <a:gd name="connsiteX141" fmla="*/ 6995379 w 11243827"/>
              <a:gd name="connsiteY141" fmla="*/ 5497693 h 5641173"/>
              <a:gd name="connsiteX142" fmla="*/ 6982475 w 11243827"/>
              <a:gd name="connsiteY142" fmla="*/ 5489641 h 5641173"/>
              <a:gd name="connsiteX143" fmla="*/ 6981994 w 11243827"/>
              <a:gd name="connsiteY143" fmla="*/ 5484335 h 5641173"/>
              <a:gd name="connsiteX144" fmla="*/ 6972355 w 11243827"/>
              <a:gd name="connsiteY144" fmla="*/ 5481074 h 5641173"/>
              <a:gd name="connsiteX145" fmla="*/ 6970394 w 11243827"/>
              <a:gd name="connsiteY145" fmla="*/ 5479383 h 5641173"/>
              <a:gd name="connsiteX146" fmla="*/ 6958543 w 11243827"/>
              <a:gd name="connsiteY146" fmla="*/ 5470507 h 5641173"/>
              <a:gd name="connsiteX147" fmla="*/ 6918276 w 11243827"/>
              <a:gd name="connsiteY147" fmla="*/ 5472034 h 5641173"/>
              <a:gd name="connsiteX148" fmla="*/ 6881046 w 11243827"/>
              <a:gd name="connsiteY148" fmla="*/ 5457070 h 5641173"/>
              <a:gd name="connsiteX149" fmla="*/ 6720917 w 11243827"/>
              <a:gd name="connsiteY149" fmla="*/ 5426664 h 5641173"/>
              <a:gd name="connsiteX150" fmla="*/ 6724964 w 11243827"/>
              <a:gd name="connsiteY150" fmla="*/ 5414071 h 5641173"/>
              <a:gd name="connsiteX151" fmla="*/ 6717823 w 11243827"/>
              <a:gd name="connsiteY151" fmla="*/ 5410317 h 5641173"/>
              <a:gd name="connsiteX152" fmla="*/ 6660723 w 11243827"/>
              <a:gd name="connsiteY152" fmla="*/ 5408304 h 5641173"/>
              <a:gd name="connsiteX153" fmla="*/ 6532914 w 11243827"/>
              <a:gd name="connsiteY153" fmla="*/ 5431205 h 5641173"/>
              <a:gd name="connsiteX154" fmla="*/ 6317327 w 11243827"/>
              <a:gd name="connsiteY154" fmla="*/ 5481889 h 5641173"/>
              <a:gd name="connsiteX155" fmla="*/ 6196243 w 11243827"/>
              <a:gd name="connsiteY155" fmla="*/ 5515042 h 5641173"/>
              <a:gd name="connsiteX156" fmla="*/ 6099124 w 11243827"/>
              <a:gd name="connsiteY156" fmla="*/ 5516848 h 5641173"/>
              <a:gd name="connsiteX157" fmla="*/ 6016077 w 11243827"/>
              <a:gd name="connsiteY157" fmla="*/ 5528642 h 5641173"/>
              <a:gd name="connsiteX158" fmla="*/ 6004389 w 11243827"/>
              <a:gd name="connsiteY158" fmla="*/ 5531206 h 5641173"/>
              <a:gd name="connsiteX159" fmla="*/ 5933945 w 11243827"/>
              <a:gd name="connsiteY159" fmla="*/ 5538840 h 5641173"/>
              <a:gd name="connsiteX160" fmla="*/ 5883936 w 11243827"/>
              <a:gd name="connsiteY160" fmla="*/ 5553807 h 5641173"/>
              <a:gd name="connsiteX161" fmla="*/ 5798331 w 11243827"/>
              <a:gd name="connsiteY161" fmla="*/ 5564248 h 5641173"/>
              <a:gd name="connsiteX162" fmla="*/ 5712738 w 11243827"/>
              <a:gd name="connsiteY162" fmla="*/ 5573120 h 5641173"/>
              <a:gd name="connsiteX163" fmla="*/ 5681342 w 11243827"/>
              <a:gd name="connsiteY163" fmla="*/ 5575621 h 5641173"/>
              <a:gd name="connsiteX164" fmla="*/ 5627167 w 11243827"/>
              <a:gd name="connsiteY164" fmla="*/ 5583215 h 5641173"/>
              <a:gd name="connsiteX165" fmla="*/ 5591414 w 11243827"/>
              <a:gd name="connsiteY165" fmla="*/ 5587695 h 5641173"/>
              <a:gd name="connsiteX166" fmla="*/ 5583028 w 11243827"/>
              <a:gd name="connsiteY166" fmla="*/ 5580877 h 5641173"/>
              <a:gd name="connsiteX167" fmla="*/ 5549426 w 11243827"/>
              <a:gd name="connsiteY167" fmla="*/ 5582858 h 5641173"/>
              <a:gd name="connsiteX168" fmla="*/ 5519999 w 11243827"/>
              <a:gd name="connsiteY168" fmla="*/ 5592246 h 5641173"/>
              <a:gd name="connsiteX169" fmla="*/ 5480028 w 11243827"/>
              <a:gd name="connsiteY169" fmla="*/ 5597282 h 5641173"/>
              <a:gd name="connsiteX170" fmla="*/ 5456175 w 11243827"/>
              <a:gd name="connsiteY170" fmla="*/ 5600371 h 5641173"/>
              <a:gd name="connsiteX171" fmla="*/ 5388463 w 11243827"/>
              <a:gd name="connsiteY171" fmla="*/ 5602638 h 5641173"/>
              <a:gd name="connsiteX172" fmla="*/ 5265898 w 11243827"/>
              <a:gd name="connsiteY172" fmla="*/ 5591830 h 5641173"/>
              <a:gd name="connsiteX173" fmla="*/ 5231231 w 11243827"/>
              <a:gd name="connsiteY173" fmla="*/ 5592790 h 5641173"/>
              <a:gd name="connsiteX174" fmla="*/ 5226996 w 11243827"/>
              <a:gd name="connsiteY174" fmla="*/ 5595040 h 5641173"/>
              <a:gd name="connsiteX175" fmla="*/ 5175988 w 11243827"/>
              <a:gd name="connsiteY175" fmla="*/ 5588131 h 5641173"/>
              <a:gd name="connsiteX176" fmla="*/ 5107470 w 11243827"/>
              <a:gd name="connsiteY176" fmla="*/ 5594771 h 5641173"/>
              <a:gd name="connsiteX177" fmla="*/ 5027868 w 11243827"/>
              <a:gd name="connsiteY177" fmla="*/ 5605624 h 5641173"/>
              <a:gd name="connsiteX178" fmla="*/ 5007324 w 11243827"/>
              <a:gd name="connsiteY178" fmla="*/ 5609209 h 5641173"/>
              <a:gd name="connsiteX179" fmla="*/ 4952559 w 11243827"/>
              <a:gd name="connsiteY179" fmla="*/ 5611402 h 5641173"/>
              <a:gd name="connsiteX180" fmla="*/ 4826081 w 11243827"/>
              <a:gd name="connsiteY180" fmla="*/ 5616191 h 5641173"/>
              <a:gd name="connsiteX181" fmla="*/ 4823501 w 11243827"/>
              <a:gd name="connsiteY181" fmla="*/ 5619174 h 5641173"/>
              <a:gd name="connsiteX182" fmla="*/ 4813093 w 11243827"/>
              <a:gd name="connsiteY182" fmla="*/ 5620026 h 5641173"/>
              <a:gd name="connsiteX183" fmla="*/ 4810563 w 11243827"/>
              <a:gd name="connsiteY183" fmla="*/ 5620787 h 5641173"/>
              <a:gd name="connsiteX184" fmla="*/ 4795818 w 11243827"/>
              <a:gd name="connsiteY184" fmla="*/ 5624618 h 5641173"/>
              <a:gd name="connsiteX185" fmla="*/ 4758404 w 11243827"/>
              <a:gd name="connsiteY185" fmla="*/ 5619510 h 5641173"/>
              <a:gd name="connsiteX186" fmla="*/ 4717254 w 11243827"/>
              <a:gd name="connsiteY186" fmla="*/ 5624155 h 5641173"/>
              <a:gd name="connsiteX187" fmla="*/ 4591958 w 11243827"/>
              <a:gd name="connsiteY187" fmla="*/ 5624710 h 5641173"/>
              <a:gd name="connsiteX188" fmla="*/ 4476215 w 11243827"/>
              <a:gd name="connsiteY188" fmla="*/ 5628210 h 5641173"/>
              <a:gd name="connsiteX189" fmla="*/ 4425193 w 11243827"/>
              <a:gd name="connsiteY189" fmla="*/ 5627414 h 5641173"/>
              <a:gd name="connsiteX190" fmla="*/ 4383866 w 11243827"/>
              <a:gd name="connsiteY190" fmla="*/ 5626546 h 5641173"/>
              <a:gd name="connsiteX191" fmla="*/ 4385596 w 11243827"/>
              <a:gd name="connsiteY191" fmla="*/ 5634646 h 5641173"/>
              <a:gd name="connsiteX192" fmla="*/ 4360864 w 11243827"/>
              <a:gd name="connsiteY192" fmla="*/ 5641173 h 5641173"/>
              <a:gd name="connsiteX193" fmla="*/ 4328321 w 11243827"/>
              <a:gd name="connsiteY193" fmla="*/ 5626332 h 5641173"/>
              <a:gd name="connsiteX194" fmla="*/ 4309842 w 11243827"/>
              <a:gd name="connsiteY194" fmla="*/ 5626471 h 5641173"/>
              <a:gd name="connsiteX195" fmla="*/ 4277424 w 11243827"/>
              <a:gd name="connsiteY195" fmla="*/ 5631598 h 5641173"/>
              <a:gd name="connsiteX196" fmla="*/ 4266627 w 11243827"/>
              <a:gd name="connsiteY196" fmla="*/ 5633969 h 5641173"/>
              <a:gd name="connsiteX197" fmla="*/ 4185525 w 11243827"/>
              <a:gd name="connsiteY197" fmla="*/ 5617508 h 5641173"/>
              <a:gd name="connsiteX198" fmla="*/ 4177617 w 11243827"/>
              <a:gd name="connsiteY198" fmla="*/ 5610903 h 5641173"/>
              <a:gd name="connsiteX199" fmla="*/ 4136948 w 11243827"/>
              <a:gd name="connsiteY199" fmla="*/ 5608031 h 5641173"/>
              <a:gd name="connsiteX200" fmla="*/ 4132323 w 11243827"/>
              <a:gd name="connsiteY200" fmla="*/ 5609784 h 5641173"/>
              <a:gd name="connsiteX201" fmla="*/ 4098620 w 11243827"/>
              <a:gd name="connsiteY201" fmla="*/ 5599672 h 5641173"/>
              <a:gd name="connsiteX202" fmla="*/ 3963475 w 11243827"/>
              <a:gd name="connsiteY202" fmla="*/ 5581841 h 5641173"/>
              <a:gd name="connsiteX203" fmla="*/ 3703613 w 11243827"/>
              <a:gd name="connsiteY203" fmla="*/ 5572482 h 5641173"/>
              <a:gd name="connsiteX204" fmla="*/ 3432987 w 11243827"/>
              <a:gd name="connsiteY204" fmla="*/ 5545768 h 5641173"/>
              <a:gd name="connsiteX205" fmla="*/ 3176381 w 11243827"/>
              <a:gd name="connsiteY205" fmla="*/ 5556110 h 5641173"/>
              <a:gd name="connsiteX206" fmla="*/ 2710156 w 11243827"/>
              <a:gd name="connsiteY206" fmla="*/ 5527517 h 5641173"/>
              <a:gd name="connsiteX207" fmla="*/ 2550206 w 11243827"/>
              <a:gd name="connsiteY207" fmla="*/ 5524958 h 5641173"/>
              <a:gd name="connsiteX208" fmla="*/ 2443041 w 11243827"/>
              <a:gd name="connsiteY208" fmla="*/ 5523990 h 5641173"/>
              <a:gd name="connsiteX209" fmla="*/ 2435613 w 11243827"/>
              <a:gd name="connsiteY209" fmla="*/ 5526704 h 5641173"/>
              <a:gd name="connsiteX210" fmla="*/ 2405682 w 11243827"/>
              <a:gd name="connsiteY210" fmla="*/ 5528307 h 5641173"/>
              <a:gd name="connsiteX211" fmla="*/ 2397487 w 11243827"/>
              <a:gd name="connsiteY211" fmla="*/ 5540337 h 5641173"/>
              <a:gd name="connsiteX212" fmla="*/ 2297454 w 11243827"/>
              <a:gd name="connsiteY212" fmla="*/ 5550765 h 5641173"/>
              <a:gd name="connsiteX213" fmla="*/ 2056700 w 11243827"/>
              <a:gd name="connsiteY213" fmla="*/ 5555489 h 5641173"/>
              <a:gd name="connsiteX214" fmla="*/ 1878530 w 11243827"/>
              <a:gd name="connsiteY214" fmla="*/ 5535330 h 5641173"/>
              <a:gd name="connsiteX215" fmla="*/ 1859292 w 11243827"/>
              <a:gd name="connsiteY215" fmla="*/ 5535461 h 5641173"/>
              <a:gd name="connsiteX216" fmla="*/ 1835626 w 11243827"/>
              <a:gd name="connsiteY216" fmla="*/ 5533793 h 5641173"/>
              <a:gd name="connsiteX217" fmla="*/ 1798939 w 11243827"/>
              <a:gd name="connsiteY217" fmla="*/ 5540285 h 5641173"/>
              <a:gd name="connsiteX218" fmla="*/ 1779046 w 11243827"/>
              <a:gd name="connsiteY218" fmla="*/ 5549949 h 5641173"/>
              <a:gd name="connsiteX219" fmla="*/ 1772421 w 11243827"/>
              <a:gd name="connsiteY219" fmla="*/ 5549018 h 5641173"/>
              <a:gd name="connsiteX220" fmla="*/ 1772052 w 11243827"/>
              <a:gd name="connsiteY220" fmla="*/ 5545689 h 5641173"/>
              <a:gd name="connsiteX221" fmla="*/ 1711543 w 11243827"/>
              <a:gd name="connsiteY221" fmla="*/ 5534558 h 5641173"/>
              <a:gd name="connsiteX222" fmla="*/ 1698891 w 11243827"/>
              <a:gd name="connsiteY222" fmla="*/ 5513187 h 5641173"/>
              <a:gd name="connsiteX223" fmla="*/ 1538763 w 11243827"/>
              <a:gd name="connsiteY223" fmla="*/ 5482781 h 5641173"/>
              <a:gd name="connsiteX224" fmla="*/ 1501533 w 11243827"/>
              <a:gd name="connsiteY224" fmla="*/ 5467817 h 5641173"/>
              <a:gd name="connsiteX225" fmla="*/ 1461266 w 11243827"/>
              <a:gd name="connsiteY225" fmla="*/ 5469343 h 5641173"/>
              <a:gd name="connsiteX226" fmla="*/ 1449415 w 11243827"/>
              <a:gd name="connsiteY226" fmla="*/ 5460467 h 5641173"/>
              <a:gd name="connsiteX227" fmla="*/ 1447454 w 11243827"/>
              <a:gd name="connsiteY227" fmla="*/ 5458776 h 5641173"/>
              <a:gd name="connsiteX228" fmla="*/ 1437814 w 11243827"/>
              <a:gd name="connsiteY228" fmla="*/ 5455515 h 5641173"/>
              <a:gd name="connsiteX229" fmla="*/ 1437334 w 11243827"/>
              <a:gd name="connsiteY229" fmla="*/ 5450209 h 5641173"/>
              <a:gd name="connsiteX230" fmla="*/ 1424429 w 11243827"/>
              <a:gd name="connsiteY230" fmla="*/ 5442157 h 5641173"/>
              <a:gd name="connsiteX231" fmla="*/ 1406063 w 11243827"/>
              <a:gd name="connsiteY231" fmla="*/ 5437380 h 5641173"/>
              <a:gd name="connsiteX232" fmla="*/ 1316379 w 11243827"/>
              <a:gd name="connsiteY232" fmla="*/ 5419601 h 5641173"/>
              <a:gd name="connsiteX233" fmla="*/ 1264090 w 11243827"/>
              <a:gd name="connsiteY233" fmla="*/ 5406153 h 5641173"/>
              <a:gd name="connsiteX234" fmla="*/ 1246374 w 11243827"/>
              <a:gd name="connsiteY234" fmla="*/ 5396631 h 5641173"/>
              <a:gd name="connsiteX235" fmla="*/ 1220190 w 11243827"/>
              <a:gd name="connsiteY235" fmla="*/ 5386301 h 5641173"/>
              <a:gd name="connsiteX236" fmla="*/ 1175643 w 11243827"/>
              <a:gd name="connsiteY236" fmla="*/ 5364651 h 5641173"/>
              <a:gd name="connsiteX237" fmla="*/ 1150342 w 11243827"/>
              <a:gd name="connsiteY237" fmla="*/ 5358447 h 5641173"/>
              <a:gd name="connsiteX238" fmla="*/ 1137272 w 11243827"/>
              <a:gd name="connsiteY238" fmla="*/ 5351191 h 5641173"/>
              <a:gd name="connsiteX239" fmla="*/ 1131268 w 11243827"/>
              <a:gd name="connsiteY239" fmla="*/ 5350530 h 5641173"/>
              <a:gd name="connsiteX240" fmla="*/ 1112024 w 11243827"/>
              <a:gd name="connsiteY240" fmla="*/ 5345786 h 5641173"/>
              <a:gd name="connsiteX241" fmla="*/ 1100870 w 11243827"/>
              <a:gd name="connsiteY241" fmla="*/ 5343651 h 5641173"/>
              <a:gd name="connsiteX242" fmla="*/ 1096383 w 11243827"/>
              <a:gd name="connsiteY242" fmla="*/ 5343015 h 5641173"/>
              <a:gd name="connsiteX243" fmla="*/ 1085571 w 11243827"/>
              <a:gd name="connsiteY243" fmla="*/ 5345836 h 5641173"/>
              <a:gd name="connsiteX244" fmla="*/ 1073168 w 11243827"/>
              <a:gd name="connsiteY244" fmla="*/ 5341521 h 5641173"/>
              <a:gd name="connsiteX245" fmla="*/ 1058039 w 11243827"/>
              <a:gd name="connsiteY245" fmla="*/ 5343504 h 5641173"/>
              <a:gd name="connsiteX246" fmla="*/ 1055426 w 11243827"/>
              <a:gd name="connsiteY246" fmla="*/ 5339088 h 5641173"/>
              <a:gd name="connsiteX247" fmla="*/ 1044738 w 11243827"/>
              <a:gd name="connsiteY247" fmla="*/ 5333063 h 5641173"/>
              <a:gd name="connsiteX248" fmla="*/ 1033909 w 11243827"/>
              <a:gd name="connsiteY248" fmla="*/ 5335680 h 5641173"/>
              <a:gd name="connsiteX249" fmla="*/ 1012649 w 11243827"/>
              <a:gd name="connsiteY249" fmla="*/ 5334541 h 5641173"/>
              <a:gd name="connsiteX250" fmla="*/ 1007115 w 11243827"/>
              <a:gd name="connsiteY250" fmla="*/ 5332775 h 5641173"/>
              <a:gd name="connsiteX251" fmla="*/ 986002 w 11243827"/>
              <a:gd name="connsiteY251" fmla="*/ 5334906 h 5641173"/>
              <a:gd name="connsiteX252" fmla="*/ 953418 w 11243827"/>
              <a:gd name="connsiteY252" fmla="*/ 5333901 h 5641173"/>
              <a:gd name="connsiteX253" fmla="*/ 916854 w 11243827"/>
              <a:gd name="connsiteY253" fmla="*/ 5329435 h 5641173"/>
              <a:gd name="connsiteX254" fmla="*/ 905651 w 11243827"/>
              <a:gd name="connsiteY254" fmla="*/ 5332114 h 5641173"/>
              <a:gd name="connsiteX255" fmla="*/ 836961 w 11243827"/>
              <a:gd name="connsiteY255" fmla="*/ 5330803 h 5641173"/>
              <a:gd name="connsiteX256" fmla="*/ 817627 w 11243827"/>
              <a:gd name="connsiteY256" fmla="*/ 5330580 h 5641173"/>
              <a:gd name="connsiteX257" fmla="*/ 801817 w 11243827"/>
              <a:gd name="connsiteY257" fmla="*/ 5325937 h 5641173"/>
              <a:gd name="connsiteX258" fmla="*/ 798857 w 11243827"/>
              <a:gd name="connsiteY258" fmla="*/ 5320979 h 5641173"/>
              <a:gd name="connsiteX259" fmla="*/ 788354 w 11243827"/>
              <a:gd name="connsiteY259" fmla="*/ 5320143 h 5641173"/>
              <a:gd name="connsiteX260" fmla="*/ 785726 w 11243827"/>
              <a:gd name="connsiteY260" fmla="*/ 5318989 h 5641173"/>
              <a:gd name="connsiteX261" fmla="*/ 770507 w 11243827"/>
              <a:gd name="connsiteY261" fmla="*/ 5313309 h 5641173"/>
              <a:gd name="connsiteX262" fmla="*/ 733810 w 11243827"/>
              <a:gd name="connsiteY262" fmla="*/ 5324286 h 5641173"/>
              <a:gd name="connsiteX263" fmla="*/ 692117 w 11243827"/>
              <a:gd name="connsiteY263" fmla="*/ 5318786 h 5641173"/>
              <a:gd name="connsiteX264" fmla="*/ 528894 w 11243827"/>
              <a:gd name="connsiteY264" fmla="*/ 5327578 h 5641173"/>
              <a:gd name="connsiteX265" fmla="*/ 507005 w 11243827"/>
              <a:gd name="connsiteY265" fmla="*/ 5310149 h 5641173"/>
              <a:gd name="connsiteX266" fmla="*/ 441302 w 11243827"/>
              <a:gd name="connsiteY266" fmla="*/ 5307062 h 5641173"/>
              <a:gd name="connsiteX267" fmla="*/ 336819 w 11243827"/>
              <a:gd name="connsiteY267" fmla="*/ 5336690 h 5641173"/>
              <a:gd name="connsiteX268" fmla="*/ 215763 w 11243827"/>
              <a:gd name="connsiteY268" fmla="*/ 5332575 h 5641173"/>
              <a:gd name="connsiteX269" fmla="*/ 205927 w 11243827"/>
              <a:gd name="connsiteY269" fmla="*/ 5339672 h 5641173"/>
              <a:gd name="connsiteX270" fmla="*/ 194189 w 11243827"/>
              <a:gd name="connsiteY270" fmla="*/ 5343588 h 5641173"/>
              <a:gd name="connsiteX271" fmla="*/ 192552 w 11243827"/>
              <a:gd name="connsiteY271" fmla="*/ 5342845 h 5641173"/>
              <a:gd name="connsiteX272" fmla="*/ 178320 w 11243827"/>
              <a:gd name="connsiteY272" fmla="*/ 5343766 h 5641173"/>
              <a:gd name="connsiteX273" fmla="*/ 175596 w 11243827"/>
              <a:gd name="connsiteY273" fmla="*/ 5346411 h 5641173"/>
              <a:gd name="connsiteX274" fmla="*/ 165951 w 11243827"/>
              <a:gd name="connsiteY274" fmla="*/ 5347808 h 5641173"/>
              <a:gd name="connsiteX275" fmla="*/ 147287 w 11243827"/>
              <a:gd name="connsiteY275" fmla="*/ 5352625 h 5641173"/>
              <a:gd name="connsiteX276" fmla="*/ 143484 w 11243827"/>
              <a:gd name="connsiteY276" fmla="*/ 5351591 h 5641173"/>
              <a:gd name="connsiteX277" fmla="*/ 114847 w 11243827"/>
              <a:gd name="connsiteY277" fmla="*/ 5355844 h 5641173"/>
              <a:gd name="connsiteX278" fmla="*/ 114306 w 11243827"/>
              <a:gd name="connsiteY278" fmla="*/ 5354983 h 5641173"/>
              <a:gd name="connsiteX279" fmla="*/ 105588 w 11243827"/>
              <a:gd name="connsiteY279" fmla="*/ 5352169 h 5641173"/>
              <a:gd name="connsiteX280" fmla="*/ 89264 w 11243827"/>
              <a:gd name="connsiteY280" fmla="*/ 5348886 h 5641173"/>
              <a:gd name="connsiteX281" fmla="*/ 49794 w 11243827"/>
              <a:gd name="connsiteY281" fmla="*/ 5329950 h 5641173"/>
              <a:gd name="connsiteX282" fmla="*/ 19924 w 11243827"/>
              <a:gd name="connsiteY282" fmla="*/ 5334282 h 5641173"/>
              <a:gd name="connsiteX283" fmla="*/ 13819 w 11243827"/>
              <a:gd name="connsiteY283" fmla="*/ 5334653 h 5641173"/>
              <a:gd name="connsiteX284" fmla="*/ 13657 w 11243827"/>
              <a:gd name="connsiteY284" fmla="*/ 5334455 h 5641173"/>
              <a:gd name="connsiteX285" fmla="*/ 7139 w 11243827"/>
              <a:gd name="connsiteY285" fmla="*/ 5334438 h 5641173"/>
              <a:gd name="connsiteX286" fmla="*/ 2684 w 11243827"/>
              <a:gd name="connsiteY286" fmla="*/ 5335333 h 5641173"/>
              <a:gd name="connsiteX287" fmla="*/ 0 w 11243827"/>
              <a:gd name="connsiteY287" fmla="*/ 5335496 h 5641173"/>
              <a:gd name="connsiteX288" fmla="*/ 0 w 11243827"/>
              <a:gd name="connsiteY288" fmla="*/ 10592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717823 w 11243827"/>
              <a:gd name="connsiteY150" fmla="*/ 5410317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42666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20917 w 11243827"/>
              <a:gd name="connsiteY148" fmla="*/ 5637174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804792 w 11243827"/>
              <a:gd name="connsiteY148" fmla="*/ 5439822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17327 w 11243827"/>
              <a:gd name="connsiteY153" fmla="*/ 5481889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60723 w 11243827"/>
              <a:gd name="connsiteY151" fmla="*/ 540830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12803 w 11243827"/>
              <a:gd name="connsiteY105" fmla="*/ 5629702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890915 w 11243827"/>
              <a:gd name="connsiteY106" fmla="*/ 5612272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87273"/>
              <a:gd name="connsiteX1" fmla="*/ 11243827 w 11243827"/>
              <a:gd name="connsiteY1" fmla="*/ 1470035 h 5687273"/>
              <a:gd name="connsiteX2" fmla="*/ 11243827 w 11243827"/>
              <a:gd name="connsiteY2" fmla="*/ 5001571 h 5687273"/>
              <a:gd name="connsiteX3" fmla="*/ 11243827 w 11243827"/>
              <a:gd name="connsiteY3" fmla="*/ 5209610 h 5687273"/>
              <a:gd name="connsiteX4" fmla="*/ 11240675 w 11243827"/>
              <a:gd name="connsiteY4" fmla="*/ 5210442 h 5687273"/>
              <a:gd name="connsiteX5" fmla="*/ 11179959 w 11243827"/>
              <a:gd name="connsiteY5" fmla="*/ 5221199 h 5687273"/>
              <a:gd name="connsiteX6" fmla="*/ 11105493 w 11243827"/>
              <a:gd name="connsiteY6" fmla="*/ 5259905 h 5687273"/>
              <a:gd name="connsiteX7" fmla="*/ 11078640 w 11243827"/>
              <a:gd name="connsiteY7" fmla="*/ 5263531 h 5687273"/>
              <a:gd name="connsiteX8" fmla="*/ 11079616 w 11243827"/>
              <a:gd name="connsiteY8" fmla="*/ 5270380 h 5687273"/>
              <a:gd name="connsiteX9" fmla="*/ 11069641 w 11243827"/>
              <a:gd name="connsiteY9" fmla="*/ 5270884 h 5687273"/>
              <a:gd name="connsiteX10" fmla="*/ 11047377 w 11243827"/>
              <a:gd name="connsiteY10" fmla="*/ 5271051 h 5687273"/>
              <a:gd name="connsiteX11" fmla="*/ 10980705 w 11243827"/>
              <a:gd name="connsiteY11" fmla="*/ 5272951 h 5687273"/>
              <a:gd name="connsiteX12" fmla="*/ 10962514 w 11243827"/>
              <a:gd name="connsiteY12" fmla="*/ 5286084 h 5687273"/>
              <a:gd name="connsiteX13" fmla="*/ 10945307 w 11243827"/>
              <a:gd name="connsiteY13" fmla="*/ 5286290 h 5687273"/>
              <a:gd name="connsiteX14" fmla="*/ 10845516 w 11243827"/>
              <a:gd name="connsiteY14" fmla="*/ 5303894 h 5687273"/>
              <a:gd name="connsiteX15" fmla="*/ 10831795 w 11243827"/>
              <a:gd name="connsiteY15" fmla="*/ 5305210 h 5687273"/>
              <a:gd name="connsiteX16" fmla="*/ 10824365 w 11243827"/>
              <a:gd name="connsiteY16" fmla="*/ 5311111 h 5687273"/>
              <a:gd name="connsiteX17" fmla="*/ 10797756 w 11243827"/>
              <a:gd name="connsiteY17" fmla="*/ 5312285 h 5687273"/>
              <a:gd name="connsiteX18" fmla="*/ 10796525 w 11243827"/>
              <a:gd name="connsiteY18" fmla="*/ 5315645 h 5687273"/>
              <a:gd name="connsiteX19" fmla="*/ 10709063 w 11243827"/>
              <a:gd name="connsiteY19" fmla="*/ 5344492 h 5687273"/>
              <a:gd name="connsiteX20" fmla="*/ 10694078 w 11243827"/>
              <a:gd name="connsiteY20" fmla="*/ 5349258 h 5687273"/>
              <a:gd name="connsiteX21" fmla="*/ 10681131 w 11243827"/>
              <a:gd name="connsiteY21" fmla="*/ 5347812 h 5687273"/>
              <a:gd name="connsiteX22" fmla="*/ 10609448 w 11243827"/>
              <a:gd name="connsiteY22" fmla="*/ 5351931 h 5687273"/>
              <a:gd name="connsiteX23" fmla="*/ 10592397 w 11243827"/>
              <a:gd name="connsiteY23" fmla="*/ 5349402 h 5687273"/>
              <a:gd name="connsiteX24" fmla="*/ 10585227 w 11243827"/>
              <a:gd name="connsiteY24" fmla="*/ 5344063 h 5687273"/>
              <a:gd name="connsiteX25" fmla="*/ 10557472 w 11243827"/>
              <a:gd name="connsiteY25" fmla="*/ 5354151 h 5687273"/>
              <a:gd name="connsiteX26" fmla="*/ 10514646 w 11243827"/>
              <a:gd name="connsiteY26" fmla="*/ 5361064 h 5687273"/>
              <a:gd name="connsiteX27" fmla="*/ 10494292 w 11243827"/>
              <a:gd name="connsiteY27" fmla="*/ 5366054 h 5687273"/>
              <a:gd name="connsiteX28" fmla="*/ 10477869 w 11243827"/>
              <a:gd name="connsiteY28" fmla="*/ 5363025 h 5687273"/>
              <a:gd name="connsiteX29" fmla="*/ 10384411 w 11243827"/>
              <a:gd name="connsiteY29" fmla="*/ 5362257 h 5687273"/>
              <a:gd name="connsiteX30" fmla="*/ 10362921 w 11243827"/>
              <a:gd name="connsiteY30" fmla="*/ 5357444 h 5687273"/>
              <a:gd name="connsiteX31" fmla="*/ 10352736 w 11243827"/>
              <a:gd name="connsiteY31" fmla="*/ 5347851 h 5687273"/>
              <a:gd name="connsiteX32" fmla="*/ 10344754 w 11243827"/>
              <a:gd name="connsiteY32" fmla="*/ 5351272 h 5687273"/>
              <a:gd name="connsiteX33" fmla="*/ 10288226 w 11243827"/>
              <a:gd name="connsiteY33" fmla="*/ 5351613 h 5687273"/>
              <a:gd name="connsiteX34" fmla="*/ 10251350 w 11243827"/>
              <a:gd name="connsiteY34" fmla="*/ 5352711 h 5687273"/>
              <a:gd name="connsiteX35" fmla="*/ 10249108 w 11243827"/>
              <a:gd name="connsiteY35" fmla="*/ 5365881 h 5687273"/>
              <a:gd name="connsiteX36" fmla="*/ 10216272 w 11243827"/>
              <a:gd name="connsiteY36" fmla="*/ 5370573 h 5687273"/>
              <a:gd name="connsiteX37" fmla="*/ 10181278 w 11243827"/>
              <a:gd name="connsiteY37" fmla="*/ 5362119 h 5687273"/>
              <a:gd name="connsiteX38" fmla="*/ 10140033 w 11243827"/>
              <a:gd name="connsiteY38" fmla="*/ 5363304 h 5687273"/>
              <a:gd name="connsiteX39" fmla="*/ 10115353 w 11243827"/>
              <a:gd name="connsiteY39" fmla="*/ 5363869 h 5687273"/>
              <a:gd name="connsiteX40" fmla="*/ 10050578 w 11243827"/>
              <a:gd name="connsiteY40" fmla="*/ 5376153 h 5687273"/>
              <a:gd name="connsiteX41" fmla="*/ 9945478 w 11243827"/>
              <a:gd name="connsiteY41" fmla="*/ 5422859 h 5687273"/>
              <a:gd name="connsiteX42" fmla="*/ 9912481 w 11243827"/>
              <a:gd name="connsiteY42" fmla="*/ 5429477 h 5687273"/>
              <a:gd name="connsiteX43" fmla="*/ 9906713 w 11243827"/>
              <a:gd name="connsiteY43" fmla="*/ 5426784 h 5687273"/>
              <a:gd name="connsiteX44" fmla="*/ 9742436 w 11243827"/>
              <a:gd name="connsiteY44" fmla="*/ 5454834 h 5687273"/>
              <a:gd name="connsiteX45" fmla="*/ 9713044 w 11243827"/>
              <a:gd name="connsiteY45" fmla="*/ 5456476 h 5687273"/>
              <a:gd name="connsiteX46" fmla="*/ 9691033 w 11243827"/>
              <a:gd name="connsiteY46" fmla="*/ 5455451 h 5687273"/>
              <a:gd name="connsiteX47" fmla="*/ 9638355 w 11243827"/>
              <a:gd name="connsiteY47" fmla="*/ 5464794 h 5687273"/>
              <a:gd name="connsiteX48" fmla="*/ 9552434 w 11243827"/>
              <a:gd name="connsiteY48" fmla="*/ 5485280 h 5687273"/>
              <a:gd name="connsiteX49" fmla="*/ 9533883 w 11243827"/>
              <a:gd name="connsiteY49" fmla="*/ 5488516 h 5687273"/>
              <a:gd name="connsiteX50" fmla="*/ 9516916 w 11243827"/>
              <a:gd name="connsiteY50" fmla="*/ 5486828 h 5687273"/>
              <a:gd name="connsiteX51" fmla="*/ 9512093 w 11243827"/>
              <a:gd name="connsiteY51" fmla="*/ 5482541 h 5687273"/>
              <a:gd name="connsiteX52" fmla="*/ 9501725 w 11243827"/>
              <a:gd name="connsiteY52" fmla="*/ 5483603 h 5687273"/>
              <a:gd name="connsiteX53" fmla="*/ 9498754 w 11243827"/>
              <a:gd name="connsiteY53" fmla="*/ 5482951 h 5687273"/>
              <a:gd name="connsiteX54" fmla="*/ 9481932 w 11243827"/>
              <a:gd name="connsiteY54" fmla="*/ 5480151 h 5687273"/>
              <a:gd name="connsiteX55" fmla="*/ 9451321 w 11243827"/>
              <a:gd name="connsiteY55" fmla="*/ 5497375 h 5687273"/>
              <a:gd name="connsiteX56" fmla="*/ 9409298 w 11243827"/>
              <a:gd name="connsiteY56" fmla="*/ 5499478 h 5687273"/>
              <a:gd name="connsiteX57" fmla="*/ 9257007 w 11243827"/>
              <a:gd name="connsiteY57" fmla="*/ 5537183 h 5687273"/>
              <a:gd name="connsiteX58" fmla="*/ 9229078 w 11243827"/>
              <a:gd name="connsiteY58" fmla="*/ 5524154 h 5687273"/>
              <a:gd name="connsiteX59" fmla="*/ 9165105 w 11243827"/>
              <a:gd name="connsiteY59" fmla="*/ 5532892 h 5687273"/>
              <a:gd name="connsiteX60" fmla="*/ 9077301 w 11243827"/>
              <a:gd name="connsiteY60" fmla="*/ 5580356 h 5687273"/>
              <a:gd name="connsiteX61" fmla="*/ 8960065 w 11243827"/>
              <a:gd name="connsiteY61" fmla="*/ 5597982 h 5687273"/>
              <a:gd name="connsiteX62" fmla="*/ 8953536 w 11243827"/>
              <a:gd name="connsiteY62" fmla="*/ 5606638 h 5687273"/>
              <a:gd name="connsiteX63" fmla="*/ 8943907 w 11243827"/>
              <a:gd name="connsiteY63" fmla="*/ 5612541 h 5687273"/>
              <a:gd name="connsiteX64" fmla="*/ 8942046 w 11243827"/>
              <a:gd name="connsiteY64" fmla="*/ 5612112 h 5687273"/>
              <a:gd name="connsiteX65" fmla="*/ 8928824 w 11243827"/>
              <a:gd name="connsiteY65" fmla="*/ 5615549 h 5687273"/>
              <a:gd name="connsiteX66" fmla="*/ 8927294 w 11243827"/>
              <a:gd name="connsiteY66" fmla="*/ 5618607 h 5687273"/>
              <a:gd name="connsiteX67" fmla="*/ 8918651 w 11243827"/>
              <a:gd name="connsiteY67" fmla="*/ 5621688 h 5687273"/>
              <a:gd name="connsiteX68" fmla="*/ 8902772 w 11243827"/>
              <a:gd name="connsiteY68" fmla="*/ 5629703 h 5687273"/>
              <a:gd name="connsiteX69" fmla="*/ 8898724 w 11243827"/>
              <a:gd name="connsiteY69" fmla="*/ 5629379 h 5687273"/>
              <a:gd name="connsiteX70" fmla="*/ 8873099 w 11243827"/>
              <a:gd name="connsiteY70" fmla="*/ 5638628 h 5687273"/>
              <a:gd name="connsiteX71" fmla="*/ 8872234 w 11243827"/>
              <a:gd name="connsiteY71" fmla="*/ 5637889 h 5687273"/>
              <a:gd name="connsiteX72" fmla="*/ 8862777 w 11243827"/>
              <a:gd name="connsiteY72" fmla="*/ 5636711 h 5687273"/>
              <a:gd name="connsiteX73" fmla="*/ 8845869 w 11243827"/>
              <a:gd name="connsiteY73" fmla="*/ 5636436 h 5687273"/>
              <a:gd name="connsiteX74" fmla="*/ 8800548 w 11243827"/>
              <a:gd name="connsiteY74" fmla="*/ 5625084 h 5687273"/>
              <a:gd name="connsiteX75" fmla="*/ 8773774 w 11243827"/>
              <a:gd name="connsiteY75" fmla="*/ 5634630 h 5687273"/>
              <a:gd name="connsiteX76" fmla="*/ 8698255 w 11243827"/>
              <a:gd name="connsiteY76" fmla="*/ 5636083 h 5687273"/>
              <a:gd name="connsiteX77" fmla="*/ 8619167 w 11243827"/>
              <a:gd name="connsiteY77" fmla="*/ 5619130 h 5687273"/>
              <a:gd name="connsiteX78" fmla="*/ 8539822 w 11243827"/>
              <a:gd name="connsiteY78" fmla="*/ 5616905 h 5687273"/>
              <a:gd name="connsiteX79" fmla="*/ 8511094 w 11243827"/>
              <a:gd name="connsiteY79" fmla="*/ 5617360 h 5687273"/>
              <a:gd name="connsiteX80" fmla="*/ 8459886 w 11243827"/>
              <a:gd name="connsiteY80" fmla="*/ 5612612 h 5687273"/>
              <a:gd name="connsiteX81" fmla="*/ 8436432 w 11243827"/>
              <a:gd name="connsiteY81" fmla="*/ 5606990 h 5687273"/>
              <a:gd name="connsiteX82" fmla="*/ 8435403 w 11243827"/>
              <a:gd name="connsiteY82" fmla="*/ 5607336 h 5687273"/>
              <a:gd name="connsiteX83" fmla="*/ 8433307 w 11243827"/>
              <a:gd name="connsiteY83" fmla="*/ 5604917 h 5687273"/>
              <a:gd name="connsiteX84" fmla="*/ 8428968 w 11243827"/>
              <a:gd name="connsiteY84" fmla="*/ 5603796 h 5687273"/>
              <a:gd name="connsiteX85" fmla="*/ 8417124 w 11243827"/>
              <a:gd name="connsiteY85" fmla="*/ 5604518 h 5687273"/>
              <a:gd name="connsiteX86" fmla="*/ 8412669 w 11243827"/>
              <a:gd name="connsiteY86" fmla="*/ 5605413 h 5687273"/>
              <a:gd name="connsiteX87" fmla="*/ 8406152 w 11243827"/>
              <a:gd name="connsiteY87" fmla="*/ 5605396 h 5687273"/>
              <a:gd name="connsiteX88" fmla="*/ 8405989 w 11243827"/>
              <a:gd name="connsiteY88" fmla="*/ 5605197 h 5687273"/>
              <a:gd name="connsiteX89" fmla="*/ 8399884 w 11243827"/>
              <a:gd name="connsiteY89" fmla="*/ 5605568 h 5687273"/>
              <a:gd name="connsiteX90" fmla="*/ 8370014 w 11243827"/>
              <a:gd name="connsiteY90" fmla="*/ 5609900 h 5687273"/>
              <a:gd name="connsiteX91" fmla="*/ 8330544 w 11243827"/>
              <a:gd name="connsiteY91" fmla="*/ 5590964 h 5687273"/>
              <a:gd name="connsiteX92" fmla="*/ 8314221 w 11243827"/>
              <a:gd name="connsiteY92" fmla="*/ 5587682 h 5687273"/>
              <a:gd name="connsiteX93" fmla="*/ 8305502 w 11243827"/>
              <a:gd name="connsiteY93" fmla="*/ 5584868 h 5687273"/>
              <a:gd name="connsiteX94" fmla="*/ 8304962 w 11243827"/>
              <a:gd name="connsiteY94" fmla="*/ 5584007 h 5687273"/>
              <a:gd name="connsiteX95" fmla="*/ 8276324 w 11243827"/>
              <a:gd name="connsiteY95" fmla="*/ 5588260 h 5687273"/>
              <a:gd name="connsiteX96" fmla="*/ 8272522 w 11243827"/>
              <a:gd name="connsiteY96" fmla="*/ 5587226 h 5687273"/>
              <a:gd name="connsiteX97" fmla="*/ 8253857 w 11243827"/>
              <a:gd name="connsiteY97" fmla="*/ 5592043 h 5687273"/>
              <a:gd name="connsiteX98" fmla="*/ 8244212 w 11243827"/>
              <a:gd name="connsiteY98" fmla="*/ 5593439 h 5687273"/>
              <a:gd name="connsiteX99" fmla="*/ 8241488 w 11243827"/>
              <a:gd name="connsiteY99" fmla="*/ 5596085 h 5687273"/>
              <a:gd name="connsiteX100" fmla="*/ 8227256 w 11243827"/>
              <a:gd name="connsiteY100" fmla="*/ 5597005 h 5687273"/>
              <a:gd name="connsiteX101" fmla="*/ 8225619 w 11243827"/>
              <a:gd name="connsiteY101" fmla="*/ 5596262 h 5687273"/>
              <a:gd name="connsiteX102" fmla="*/ 8213882 w 11243827"/>
              <a:gd name="connsiteY102" fmla="*/ 5600179 h 5687273"/>
              <a:gd name="connsiteX103" fmla="*/ 8204045 w 11243827"/>
              <a:gd name="connsiteY103" fmla="*/ 5607275 h 5687273"/>
              <a:gd name="connsiteX104" fmla="*/ 8082989 w 11243827"/>
              <a:gd name="connsiteY104" fmla="*/ 5603160 h 5687273"/>
              <a:gd name="connsiteX105" fmla="*/ 7976942 w 11243827"/>
              <a:gd name="connsiteY105" fmla="*/ 5598455 h 5687273"/>
              <a:gd name="connsiteX106" fmla="*/ 7915584 w 11243827"/>
              <a:gd name="connsiteY106" fmla="*/ 5684635 h 5687273"/>
              <a:gd name="connsiteX107" fmla="*/ 7727691 w 11243827"/>
              <a:gd name="connsiteY107" fmla="*/ 5621064 h 5687273"/>
              <a:gd name="connsiteX108" fmla="*/ 7685998 w 11243827"/>
              <a:gd name="connsiteY108" fmla="*/ 5615564 h 5687273"/>
              <a:gd name="connsiteX109" fmla="*/ 7649302 w 11243827"/>
              <a:gd name="connsiteY109" fmla="*/ 5626541 h 5687273"/>
              <a:gd name="connsiteX110" fmla="*/ 7634083 w 11243827"/>
              <a:gd name="connsiteY110" fmla="*/ 5620862 h 5687273"/>
              <a:gd name="connsiteX111" fmla="*/ 7631455 w 11243827"/>
              <a:gd name="connsiteY111" fmla="*/ 5619708 h 5687273"/>
              <a:gd name="connsiteX112" fmla="*/ 7620952 w 11243827"/>
              <a:gd name="connsiteY112" fmla="*/ 5618872 h 5687273"/>
              <a:gd name="connsiteX113" fmla="*/ 7617992 w 11243827"/>
              <a:gd name="connsiteY113" fmla="*/ 5613914 h 5687273"/>
              <a:gd name="connsiteX114" fmla="*/ 7602182 w 11243827"/>
              <a:gd name="connsiteY114" fmla="*/ 5609271 h 5687273"/>
              <a:gd name="connsiteX115" fmla="*/ 7582847 w 11243827"/>
              <a:gd name="connsiteY115" fmla="*/ 5609047 h 5687273"/>
              <a:gd name="connsiteX116" fmla="*/ 7514158 w 11243827"/>
              <a:gd name="connsiteY116" fmla="*/ 5607737 h 5687273"/>
              <a:gd name="connsiteX117" fmla="*/ 7502955 w 11243827"/>
              <a:gd name="connsiteY117" fmla="*/ 5610415 h 5687273"/>
              <a:gd name="connsiteX118" fmla="*/ 7466391 w 11243827"/>
              <a:gd name="connsiteY118" fmla="*/ 5605949 h 5687273"/>
              <a:gd name="connsiteX119" fmla="*/ 7433806 w 11243827"/>
              <a:gd name="connsiteY119" fmla="*/ 5604945 h 5687273"/>
              <a:gd name="connsiteX120" fmla="*/ 7412693 w 11243827"/>
              <a:gd name="connsiteY120" fmla="*/ 5607075 h 5687273"/>
              <a:gd name="connsiteX121" fmla="*/ 7407159 w 11243827"/>
              <a:gd name="connsiteY121" fmla="*/ 5605310 h 5687273"/>
              <a:gd name="connsiteX122" fmla="*/ 7385900 w 11243827"/>
              <a:gd name="connsiteY122" fmla="*/ 5604171 h 5687273"/>
              <a:gd name="connsiteX123" fmla="*/ 7375071 w 11243827"/>
              <a:gd name="connsiteY123" fmla="*/ 5606788 h 5687273"/>
              <a:gd name="connsiteX124" fmla="*/ 7364382 w 11243827"/>
              <a:gd name="connsiteY124" fmla="*/ 5600762 h 5687273"/>
              <a:gd name="connsiteX125" fmla="*/ 7361770 w 11243827"/>
              <a:gd name="connsiteY125" fmla="*/ 5596347 h 5687273"/>
              <a:gd name="connsiteX126" fmla="*/ 7346641 w 11243827"/>
              <a:gd name="connsiteY126" fmla="*/ 5598329 h 5687273"/>
              <a:gd name="connsiteX127" fmla="*/ 7334238 w 11243827"/>
              <a:gd name="connsiteY127" fmla="*/ 5594014 h 5687273"/>
              <a:gd name="connsiteX128" fmla="*/ 7323426 w 11243827"/>
              <a:gd name="connsiteY128" fmla="*/ 5596835 h 5687273"/>
              <a:gd name="connsiteX129" fmla="*/ 7318938 w 11243827"/>
              <a:gd name="connsiteY129" fmla="*/ 5596200 h 5687273"/>
              <a:gd name="connsiteX130" fmla="*/ 7307784 w 11243827"/>
              <a:gd name="connsiteY130" fmla="*/ 5594065 h 5687273"/>
              <a:gd name="connsiteX131" fmla="*/ 7288540 w 11243827"/>
              <a:gd name="connsiteY131" fmla="*/ 5589320 h 5687273"/>
              <a:gd name="connsiteX132" fmla="*/ 7282537 w 11243827"/>
              <a:gd name="connsiteY132" fmla="*/ 5588660 h 5687273"/>
              <a:gd name="connsiteX133" fmla="*/ 7269466 w 11243827"/>
              <a:gd name="connsiteY133" fmla="*/ 5581404 h 5687273"/>
              <a:gd name="connsiteX134" fmla="*/ 7244165 w 11243827"/>
              <a:gd name="connsiteY134" fmla="*/ 5575200 h 5687273"/>
              <a:gd name="connsiteX135" fmla="*/ 7199619 w 11243827"/>
              <a:gd name="connsiteY135" fmla="*/ 5553550 h 5687273"/>
              <a:gd name="connsiteX136" fmla="*/ 7173434 w 11243827"/>
              <a:gd name="connsiteY136" fmla="*/ 5543219 h 5687273"/>
              <a:gd name="connsiteX137" fmla="*/ 7155718 w 11243827"/>
              <a:gd name="connsiteY137" fmla="*/ 5533697 h 5687273"/>
              <a:gd name="connsiteX138" fmla="*/ 7103430 w 11243827"/>
              <a:gd name="connsiteY138" fmla="*/ 5520249 h 5687273"/>
              <a:gd name="connsiteX139" fmla="*/ 7013746 w 11243827"/>
              <a:gd name="connsiteY139" fmla="*/ 5502470 h 5687273"/>
              <a:gd name="connsiteX140" fmla="*/ 6995379 w 11243827"/>
              <a:gd name="connsiteY140" fmla="*/ 5497693 h 5687273"/>
              <a:gd name="connsiteX141" fmla="*/ 6982475 w 11243827"/>
              <a:gd name="connsiteY141" fmla="*/ 5489641 h 5687273"/>
              <a:gd name="connsiteX142" fmla="*/ 6981994 w 11243827"/>
              <a:gd name="connsiteY142" fmla="*/ 5484335 h 5687273"/>
              <a:gd name="connsiteX143" fmla="*/ 6972355 w 11243827"/>
              <a:gd name="connsiteY143" fmla="*/ 5481074 h 5687273"/>
              <a:gd name="connsiteX144" fmla="*/ 6970394 w 11243827"/>
              <a:gd name="connsiteY144" fmla="*/ 5479383 h 5687273"/>
              <a:gd name="connsiteX145" fmla="*/ 6958543 w 11243827"/>
              <a:gd name="connsiteY145" fmla="*/ 5470507 h 5687273"/>
              <a:gd name="connsiteX146" fmla="*/ 6918276 w 11243827"/>
              <a:gd name="connsiteY146" fmla="*/ 5472034 h 5687273"/>
              <a:gd name="connsiteX147" fmla="*/ 6881046 w 11243827"/>
              <a:gd name="connsiteY147" fmla="*/ 5457070 h 5687273"/>
              <a:gd name="connsiteX148" fmla="*/ 6752164 w 11243827"/>
              <a:gd name="connsiteY148" fmla="*/ 5425021 h 5687273"/>
              <a:gd name="connsiteX149" fmla="*/ 6724964 w 11243827"/>
              <a:gd name="connsiteY149" fmla="*/ 5414071 h 5687273"/>
              <a:gd name="connsiteX150" fmla="*/ 6683286 w 11243827"/>
              <a:gd name="connsiteY150" fmla="*/ 5405383 h 5687273"/>
              <a:gd name="connsiteX151" fmla="*/ 6644277 w 11243827"/>
              <a:gd name="connsiteY151" fmla="*/ 5429684 h 5687273"/>
              <a:gd name="connsiteX152" fmla="*/ 6532914 w 11243827"/>
              <a:gd name="connsiteY152" fmla="*/ 5431205 h 5687273"/>
              <a:gd name="connsiteX153" fmla="*/ 6307459 w 11243827"/>
              <a:gd name="connsiteY153" fmla="*/ 5467087 h 5687273"/>
              <a:gd name="connsiteX154" fmla="*/ 6196243 w 11243827"/>
              <a:gd name="connsiteY154" fmla="*/ 5515042 h 5687273"/>
              <a:gd name="connsiteX155" fmla="*/ 6099124 w 11243827"/>
              <a:gd name="connsiteY155" fmla="*/ 5516848 h 5687273"/>
              <a:gd name="connsiteX156" fmla="*/ 6016077 w 11243827"/>
              <a:gd name="connsiteY156" fmla="*/ 5528642 h 5687273"/>
              <a:gd name="connsiteX157" fmla="*/ 6004389 w 11243827"/>
              <a:gd name="connsiteY157" fmla="*/ 5531206 h 5687273"/>
              <a:gd name="connsiteX158" fmla="*/ 5933945 w 11243827"/>
              <a:gd name="connsiteY158" fmla="*/ 5538840 h 5687273"/>
              <a:gd name="connsiteX159" fmla="*/ 5883936 w 11243827"/>
              <a:gd name="connsiteY159" fmla="*/ 5553807 h 5687273"/>
              <a:gd name="connsiteX160" fmla="*/ 5798331 w 11243827"/>
              <a:gd name="connsiteY160" fmla="*/ 5564248 h 5687273"/>
              <a:gd name="connsiteX161" fmla="*/ 5712738 w 11243827"/>
              <a:gd name="connsiteY161" fmla="*/ 5573120 h 5687273"/>
              <a:gd name="connsiteX162" fmla="*/ 5681342 w 11243827"/>
              <a:gd name="connsiteY162" fmla="*/ 5575621 h 5687273"/>
              <a:gd name="connsiteX163" fmla="*/ 5627167 w 11243827"/>
              <a:gd name="connsiteY163" fmla="*/ 5583215 h 5687273"/>
              <a:gd name="connsiteX164" fmla="*/ 5591414 w 11243827"/>
              <a:gd name="connsiteY164" fmla="*/ 5587695 h 5687273"/>
              <a:gd name="connsiteX165" fmla="*/ 5583028 w 11243827"/>
              <a:gd name="connsiteY165" fmla="*/ 5580877 h 5687273"/>
              <a:gd name="connsiteX166" fmla="*/ 5549426 w 11243827"/>
              <a:gd name="connsiteY166" fmla="*/ 5582858 h 5687273"/>
              <a:gd name="connsiteX167" fmla="*/ 5519999 w 11243827"/>
              <a:gd name="connsiteY167" fmla="*/ 5592246 h 5687273"/>
              <a:gd name="connsiteX168" fmla="*/ 5480028 w 11243827"/>
              <a:gd name="connsiteY168" fmla="*/ 5597282 h 5687273"/>
              <a:gd name="connsiteX169" fmla="*/ 5456175 w 11243827"/>
              <a:gd name="connsiteY169" fmla="*/ 5600371 h 5687273"/>
              <a:gd name="connsiteX170" fmla="*/ 5388463 w 11243827"/>
              <a:gd name="connsiteY170" fmla="*/ 5602638 h 5687273"/>
              <a:gd name="connsiteX171" fmla="*/ 5265898 w 11243827"/>
              <a:gd name="connsiteY171" fmla="*/ 5591830 h 5687273"/>
              <a:gd name="connsiteX172" fmla="*/ 5231231 w 11243827"/>
              <a:gd name="connsiteY172" fmla="*/ 5592790 h 5687273"/>
              <a:gd name="connsiteX173" fmla="*/ 5226996 w 11243827"/>
              <a:gd name="connsiteY173" fmla="*/ 5595040 h 5687273"/>
              <a:gd name="connsiteX174" fmla="*/ 5175988 w 11243827"/>
              <a:gd name="connsiteY174" fmla="*/ 5588131 h 5687273"/>
              <a:gd name="connsiteX175" fmla="*/ 5107470 w 11243827"/>
              <a:gd name="connsiteY175" fmla="*/ 5594771 h 5687273"/>
              <a:gd name="connsiteX176" fmla="*/ 5027868 w 11243827"/>
              <a:gd name="connsiteY176" fmla="*/ 5605624 h 5687273"/>
              <a:gd name="connsiteX177" fmla="*/ 5007324 w 11243827"/>
              <a:gd name="connsiteY177" fmla="*/ 5609209 h 5687273"/>
              <a:gd name="connsiteX178" fmla="*/ 4952559 w 11243827"/>
              <a:gd name="connsiteY178" fmla="*/ 5611402 h 5687273"/>
              <a:gd name="connsiteX179" fmla="*/ 4826081 w 11243827"/>
              <a:gd name="connsiteY179" fmla="*/ 5616191 h 5687273"/>
              <a:gd name="connsiteX180" fmla="*/ 4823501 w 11243827"/>
              <a:gd name="connsiteY180" fmla="*/ 5619174 h 5687273"/>
              <a:gd name="connsiteX181" fmla="*/ 4813093 w 11243827"/>
              <a:gd name="connsiteY181" fmla="*/ 5620026 h 5687273"/>
              <a:gd name="connsiteX182" fmla="*/ 4810563 w 11243827"/>
              <a:gd name="connsiteY182" fmla="*/ 5620787 h 5687273"/>
              <a:gd name="connsiteX183" fmla="*/ 4795818 w 11243827"/>
              <a:gd name="connsiteY183" fmla="*/ 5624618 h 5687273"/>
              <a:gd name="connsiteX184" fmla="*/ 4758404 w 11243827"/>
              <a:gd name="connsiteY184" fmla="*/ 5619510 h 5687273"/>
              <a:gd name="connsiteX185" fmla="*/ 4717254 w 11243827"/>
              <a:gd name="connsiteY185" fmla="*/ 5624155 h 5687273"/>
              <a:gd name="connsiteX186" fmla="*/ 4591958 w 11243827"/>
              <a:gd name="connsiteY186" fmla="*/ 5624710 h 5687273"/>
              <a:gd name="connsiteX187" fmla="*/ 4476215 w 11243827"/>
              <a:gd name="connsiteY187" fmla="*/ 5628210 h 5687273"/>
              <a:gd name="connsiteX188" fmla="*/ 4425193 w 11243827"/>
              <a:gd name="connsiteY188" fmla="*/ 5627414 h 5687273"/>
              <a:gd name="connsiteX189" fmla="*/ 4383866 w 11243827"/>
              <a:gd name="connsiteY189" fmla="*/ 5626546 h 5687273"/>
              <a:gd name="connsiteX190" fmla="*/ 4385596 w 11243827"/>
              <a:gd name="connsiteY190" fmla="*/ 5634646 h 5687273"/>
              <a:gd name="connsiteX191" fmla="*/ 4360864 w 11243827"/>
              <a:gd name="connsiteY191" fmla="*/ 5641173 h 5687273"/>
              <a:gd name="connsiteX192" fmla="*/ 4328321 w 11243827"/>
              <a:gd name="connsiteY192" fmla="*/ 5626332 h 5687273"/>
              <a:gd name="connsiteX193" fmla="*/ 4309842 w 11243827"/>
              <a:gd name="connsiteY193" fmla="*/ 5626471 h 5687273"/>
              <a:gd name="connsiteX194" fmla="*/ 4277424 w 11243827"/>
              <a:gd name="connsiteY194" fmla="*/ 5631598 h 5687273"/>
              <a:gd name="connsiteX195" fmla="*/ 4266627 w 11243827"/>
              <a:gd name="connsiteY195" fmla="*/ 5633969 h 5687273"/>
              <a:gd name="connsiteX196" fmla="*/ 4185525 w 11243827"/>
              <a:gd name="connsiteY196" fmla="*/ 5617508 h 5687273"/>
              <a:gd name="connsiteX197" fmla="*/ 4177617 w 11243827"/>
              <a:gd name="connsiteY197" fmla="*/ 5610903 h 5687273"/>
              <a:gd name="connsiteX198" fmla="*/ 4136948 w 11243827"/>
              <a:gd name="connsiteY198" fmla="*/ 5608031 h 5687273"/>
              <a:gd name="connsiteX199" fmla="*/ 4132323 w 11243827"/>
              <a:gd name="connsiteY199" fmla="*/ 5609784 h 5687273"/>
              <a:gd name="connsiteX200" fmla="*/ 4098620 w 11243827"/>
              <a:gd name="connsiteY200" fmla="*/ 5599672 h 5687273"/>
              <a:gd name="connsiteX201" fmla="*/ 3963475 w 11243827"/>
              <a:gd name="connsiteY201" fmla="*/ 5581841 h 5687273"/>
              <a:gd name="connsiteX202" fmla="*/ 3703613 w 11243827"/>
              <a:gd name="connsiteY202" fmla="*/ 5572482 h 5687273"/>
              <a:gd name="connsiteX203" fmla="*/ 3432987 w 11243827"/>
              <a:gd name="connsiteY203" fmla="*/ 5545768 h 5687273"/>
              <a:gd name="connsiteX204" fmla="*/ 3176381 w 11243827"/>
              <a:gd name="connsiteY204" fmla="*/ 5556110 h 5687273"/>
              <a:gd name="connsiteX205" fmla="*/ 2710156 w 11243827"/>
              <a:gd name="connsiteY205" fmla="*/ 5527517 h 5687273"/>
              <a:gd name="connsiteX206" fmla="*/ 2550206 w 11243827"/>
              <a:gd name="connsiteY206" fmla="*/ 5524958 h 5687273"/>
              <a:gd name="connsiteX207" fmla="*/ 2443041 w 11243827"/>
              <a:gd name="connsiteY207" fmla="*/ 5523990 h 5687273"/>
              <a:gd name="connsiteX208" fmla="*/ 2435613 w 11243827"/>
              <a:gd name="connsiteY208" fmla="*/ 5526704 h 5687273"/>
              <a:gd name="connsiteX209" fmla="*/ 2405682 w 11243827"/>
              <a:gd name="connsiteY209" fmla="*/ 5528307 h 5687273"/>
              <a:gd name="connsiteX210" fmla="*/ 2397487 w 11243827"/>
              <a:gd name="connsiteY210" fmla="*/ 5540337 h 5687273"/>
              <a:gd name="connsiteX211" fmla="*/ 2297454 w 11243827"/>
              <a:gd name="connsiteY211" fmla="*/ 5550765 h 5687273"/>
              <a:gd name="connsiteX212" fmla="*/ 2056700 w 11243827"/>
              <a:gd name="connsiteY212" fmla="*/ 5555489 h 5687273"/>
              <a:gd name="connsiteX213" fmla="*/ 1878530 w 11243827"/>
              <a:gd name="connsiteY213" fmla="*/ 5535330 h 5687273"/>
              <a:gd name="connsiteX214" fmla="*/ 1859292 w 11243827"/>
              <a:gd name="connsiteY214" fmla="*/ 5535461 h 5687273"/>
              <a:gd name="connsiteX215" fmla="*/ 1835626 w 11243827"/>
              <a:gd name="connsiteY215" fmla="*/ 5533793 h 5687273"/>
              <a:gd name="connsiteX216" fmla="*/ 1798939 w 11243827"/>
              <a:gd name="connsiteY216" fmla="*/ 5540285 h 5687273"/>
              <a:gd name="connsiteX217" fmla="*/ 1779046 w 11243827"/>
              <a:gd name="connsiteY217" fmla="*/ 5549949 h 5687273"/>
              <a:gd name="connsiteX218" fmla="*/ 1772421 w 11243827"/>
              <a:gd name="connsiteY218" fmla="*/ 5549018 h 5687273"/>
              <a:gd name="connsiteX219" fmla="*/ 1772052 w 11243827"/>
              <a:gd name="connsiteY219" fmla="*/ 5545689 h 5687273"/>
              <a:gd name="connsiteX220" fmla="*/ 1711543 w 11243827"/>
              <a:gd name="connsiteY220" fmla="*/ 5534558 h 5687273"/>
              <a:gd name="connsiteX221" fmla="*/ 1698891 w 11243827"/>
              <a:gd name="connsiteY221" fmla="*/ 5513187 h 5687273"/>
              <a:gd name="connsiteX222" fmla="*/ 1538763 w 11243827"/>
              <a:gd name="connsiteY222" fmla="*/ 5482781 h 5687273"/>
              <a:gd name="connsiteX223" fmla="*/ 1501533 w 11243827"/>
              <a:gd name="connsiteY223" fmla="*/ 5467817 h 5687273"/>
              <a:gd name="connsiteX224" fmla="*/ 1461266 w 11243827"/>
              <a:gd name="connsiteY224" fmla="*/ 5469343 h 5687273"/>
              <a:gd name="connsiteX225" fmla="*/ 1449415 w 11243827"/>
              <a:gd name="connsiteY225" fmla="*/ 5460467 h 5687273"/>
              <a:gd name="connsiteX226" fmla="*/ 1447454 w 11243827"/>
              <a:gd name="connsiteY226" fmla="*/ 5458776 h 5687273"/>
              <a:gd name="connsiteX227" fmla="*/ 1437814 w 11243827"/>
              <a:gd name="connsiteY227" fmla="*/ 5455515 h 5687273"/>
              <a:gd name="connsiteX228" fmla="*/ 1437334 w 11243827"/>
              <a:gd name="connsiteY228" fmla="*/ 5450209 h 5687273"/>
              <a:gd name="connsiteX229" fmla="*/ 1424429 w 11243827"/>
              <a:gd name="connsiteY229" fmla="*/ 5442157 h 5687273"/>
              <a:gd name="connsiteX230" fmla="*/ 1406063 w 11243827"/>
              <a:gd name="connsiteY230" fmla="*/ 5437380 h 5687273"/>
              <a:gd name="connsiteX231" fmla="*/ 1316379 w 11243827"/>
              <a:gd name="connsiteY231" fmla="*/ 5419601 h 5687273"/>
              <a:gd name="connsiteX232" fmla="*/ 1264090 w 11243827"/>
              <a:gd name="connsiteY232" fmla="*/ 5406153 h 5687273"/>
              <a:gd name="connsiteX233" fmla="*/ 1246374 w 11243827"/>
              <a:gd name="connsiteY233" fmla="*/ 5396631 h 5687273"/>
              <a:gd name="connsiteX234" fmla="*/ 1220190 w 11243827"/>
              <a:gd name="connsiteY234" fmla="*/ 5386301 h 5687273"/>
              <a:gd name="connsiteX235" fmla="*/ 1175643 w 11243827"/>
              <a:gd name="connsiteY235" fmla="*/ 5364651 h 5687273"/>
              <a:gd name="connsiteX236" fmla="*/ 1150342 w 11243827"/>
              <a:gd name="connsiteY236" fmla="*/ 5358447 h 5687273"/>
              <a:gd name="connsiteX237" fmla="*/ 1137272 w 11243827"/>
              <a:gd name="connsiteY237" fmla="*/ 5351191 h 5687273"/>
              <a:gd name="connsiteX238" fmla="*/ 1131268 w 11243827"/>
              <a:gd name="connsiteY238" fmla="*/ 5350530 h 5687273"/>
              <a:gd name="connsiteX239" fmla="*/ 1112024 w 11243827"/>
              <a:gd name="connsiteY239" fmla="*/ 5345786 h 5687273"/>
              <a:gd name="connsiteX240" fmla="*/ 1100870 w 11243827"/>
              <a:gd name="connsiteY240" fmla="*/ 5343651 h 5687273"/>
              <a:gd name="connsiteX241" fmla="*/ 1096383 w 11243827"/>
              <a:gd name="connsiteY241" fmla="*/ 5343015 h 5687273"/>
              <a:gd name="connsiteX242" fmla="*/ 1085571 w 11243827"/>
              <a:gd name="connsiteY242" fmla="*/ 5345836 h 5687273"/>
              <a:gd name="connsiteX243" fmla="*/ 1073168 w 11243827"/>
              <a:gd name="connsiteY243" fmla="*/ 5341521 h 5687273"/>
              <a:gd name="connsiteX244" fmla="*/ 1058039 w 11243827"/>
              <a:gd name="connsiteY244" fmla="*/ 5343504 h 5687273"/>
              <a:gd name="connsiteX245" fmla="*/ 1055426 w 11243827"/>
              <a:gd name="connsiteY245" fmla="*/ 5339088 h 5687273"/>
              <a:gd name="connsiteX246" fmla="*/ 1044738 w 11243827"/>
              <a:gd name="connsiteY246" fmla="*/ 5333063 h 5687273"/>
              <a:gd name="connsiteX247" fmla="*/ 1033909 w 11243827"/>
              <a:gd name="connsiteY247" fmla="*/ 5335680 h 5687273"/>
              <a:gd name="connsiteX248" fmla="*/ 1012649 w 11243827"/>
              <a:gd name="connsiteY248" fmla="*/ 5334541 h 5687273"/>
              <a:gd name="connsiteX249" fmla="*/ 1007115 w 11243827"/>
              <a:gd name="connsiteY249" fmla="*/ 5332775 h 5687273"/>
              <a:gd name="connsiteX250" fmla="*/ 986002 w 11243827"/>
              <a:gd name="connsiteY250" fmla="*/ 5334906 h 5687273"/>
              <a:gd name="connsiteX251" fmla="*/ 953418 w 11243827"/>
              <a:gd name="connsiteY251" fmla="*/ 5333901 h 5687273"/>
              <a:gd name="connsiteX252" fmla="*/ 916854 w 11243827"/>
              <a:gd name="connsiteY252" fmla="*/ 5329435 h 5687273"/>
              <a:gd name="connsiteX253" fmla="*/ 905651 w 11243827"/>
              <a:gd name="connsiteY253" fmla="*/ 5332114 h 5687273"/>
              <a:gd name="connsiteX254" fmla="*/ 836961 w 11243827"/>
              <a:gd name="connsiteY254" fmla="*/ 5330803 h 5687273"/>
              <a:gd name="connsiteX255" fmla="*/ 817627 w 11243827"/>
              <a:gd name="connsiteY255" fmla="*/ 5330580 h 5687273"/>
              <a:gd name="connsiteX256" fmla="*/ 801817 w 11243827"/>
              <a:gd name="connsiteY256" fmla="*/ 5325937 h 5687273"/>
              <a:gd name="connsiteX257" fmla="*/ 798857 w 11243827"/>
              <a:gd name="connsiteY257" fmla="*/ 5320979 h 5687273"/>
              <a:gd name="connsiteX258" fmla="*/ 788354 w 11243827"/>
              <a:gd name="connsiteY258" fmla="*/ 5320143 h 5687273"/>
              <a:gd name="connsiteX259" fmla="*/ 785726 w 11243827"/>
              <a:gd name="connsiteY259" fmla="*/ 5318989 h 5687273"/>
              <a:gd name="connsiteX260" fmla="*/ 770507 w 11243827"/>
              <a:gd name="connsiteY260" fmla="*/ 5313309 h 5687273"/>
              <a:gd name="connsiteX261" fmla="*/ 733810 w 11243827"/>
              <a:gd name="connsiteY261" fmla="*/ 5324286 h 5687273"/>
              <a:gd name="connsiteX262" fmla="*/ 692117 w 11243827"/>
              <a:gd name="connsiteY262" fmla="*/ 5318786 h 5687273"/>
              <a:gd name="connsiteX263" fmla="*/ 528894 w 11243827"/>
              <a:gd name="connsiteY263" fmla="*/ 5327578 h 5687273"/>
              <a:gd name="connsiteX264" fmla="*/ 507005 w 11243827"/>
              <a:gd name="connsiteY264" fmla="*/ 5310149 h 5687273"/>
              <a:gd name="connsiteX265" fmla="*/ 441302 w 11243827"/>
              <a:gd name="connsiteY265" fmla="*/ 5307062 h 5687273"/>
              <a:gd name="connsiteX266" fmla="*/ 336819 w 11243827"/>
              <a:gd name="connsiteY266" fmla="*/ 5336690 h 5687273"/>
              <a:gd name="connsiteX267" fmla="*/ 215763 w 11243827"/>
              <a:gd name="connsiteY267" fmla="*/ 5332575 h 5687273"/>
              <a:gd name="connsiteX268" fmla="*/ 205927 w 11243827"/>
              <a:gd name="connsiteY268" fmla="*/ 5339672 h 5687273"/>
              <a:gd name="connsiteX269" fmla="*/ 194189 w 11243827"/>
              <a:gd name="connsiteY269" fmla="*/ 5343588 h 5687273"/>
              <a:gd name="connsiteX270" fmla="*/ 192552 w 11243827"/>
              <a:gd name="connsiteY270" fmla="*/ 5342845 h 5687273"/>
              <a:gd name="connsiteX271" fmla="*/ 178320 w 11243827"/>
              <a:gd name="connsiteY271" fmla="*/ 5343766 h 5687273"/>
              <a:gd name="connsiteX272" fmla="*/ 175596 w 11243827"/>
              <a:gd name="connsiteY272" fmla="*/ 5346411 h 5687273"/>
              <a:gd name="connsiteX273" fmla="*/ 165951 w 11243827"/>
              <a:gd name="connsiteY273" fmla="*/ 5347808 h 5687273"/>
              <a:gd name="connsiteX274" fmla="*/ 147287 w 11243827"/>
              <a:gd name="connsiteY274" fmla="*/ 5352625 h 5687273"/>
              <a:gd name="connsiteX275" fmla="*/ 143484 w 11243827"/>
              <a:gd name="connsiteY275" fmla="*/ 5351591 h 5687273"/>
              <a:gd name="connsiteX276" fmla="*/ 114847 w 11243827"/>
              <a:gd name="connsiteY276" fmla="*/ 5355844 h 5687273"/>
              <a:gd name="connsiteX277" fmla="*/ 114306 w 11243827"/>
              <a:gd name="connsiteY277" fmla="*/ 5354983 h 5687273"/>
              <a:gd name="connsiteX278" fmla="*/ 105588 w 11243827"/>
              <a:gd name="connsiteY278" fmla="*/ 5352169 h 5687273"/>
              <a:gd name="connsiteX279" fmla="*/ 89264 w 11243827"/>
              <a:gd name="connsiteY279" fmla="*/ 5348886 h 5687273"/>
              <a:gd name="connsiteX280" fmla="*/ 49794 w 11243827"/>
              <a:gd name="connsiteY280" fmla="*/ 5329950 h 5687273"/>
              <a:gd name="connsiteX281" fmla="*/ 19924 w 11243827"/>
              <a:gd name="connsiteY281" fmla="*/ 5334282 h 5687273"/>
              <a:gd name="connsiteX282" fmla="*/ 13819 w 11243827"/>
              <a:gd name="connsiteY282" fmla="*/ 5334653 h 5687273"/>
              <a:gd name="connsiteX283" fmla="*/ 13657 w 11243827"/>
              <a:gd name="connsiteY283" fmla="*/ 5334455 h 5687273"/>
              <a:gd name="connsiteX284" fmla="*/ 7139 w 11243827"/>
              <a:gd name="connsiteY284" fmla="*/ 5334438 h 5687273"/>
              <a:gd name="connsiteX285" fmla="*/ 2684 w 11243827"/>
              <a:gd name="connsiteY285" fmla="*/ 5335333 h 5687273"/>
              <a:gd name="connsiteX286" fmla="*/ 0 w 11243827"/>
              <a:gd name="connsiteY286" fmla="*/ 5335496 h 5687273"/>
              <a:gd name="connsiteX287" fmla="*/ 0 w 11243827"/>
              <a:gd name="connsiteY287" fmla="*/ 10592 h 5687273"/>
              <a:gd name="connsiteX288" fmla="*/ 11243827 w 11243827"/>
              <a:gd name="connsiteY288" fmla="*/ 0 h 56872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257007 w 11243827"/>
              <a:gd name="connsiteY57" fmla="*/ 553718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98891 w 11243827"/>
              <a:gd name="connsiteY221" fmla="*/ 551318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28894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507005 w 11243827"/>
              <a:gd name="connsiteY264" fmla="*/ 5310149 h 5641173"/>
              <a:gd name="connsiteX265" fmla="*/ 441302 w 11243827"/>
              <a:gd name="connsiteY265" fmla="*/ 5307062 h 5641173"/>
              <a:gd name="connsiteX266" fmla="*/ 336819 w 11243827"/>
              <a:gd name="connsiteY266" fmla="*/ 5336690 h 5641173"/>
              <a:gd name="connsiteX267" fmla="*/ 215763 w 11243827"/>
              <a:gd name="connsiteY267" fmla="*/ 5332575 h 5641173"/>
              <a:gd name="connsiteX268" fmla="*/ 205927 w 11243827"/>
              <a:gd name="connsiteY268" fmla="*/ 5339672 h 5641173"/>
              <a:gd name="connsiteX269" fmla="*/ 194189 w 11243827"/>
              <a:gd name="connsiteY269" fmla="*/ 5343588 h 5641173"/>
              <a:gd name="connsiteX270" fmla="*/ 192552 w 11243827"/>
              <a:gd name="connsiteY270" fmla="*/ 5342845 h 5641173"/>
              <a:gd name="connsiteX271" fmla="*/ 178320 w 11243827"/>
              <a:gd name="connsiteY271" fmla="*/ 5343766 h 5641173"/>
              <a:gd name="connsiteX272" fmla="*/ 175596 w 11243827"/>
              <a:gd name="connsiteY272" fmla="*/ 5346411 h 5641173"/>
              <a:gd name="connsiteX273" fmla="*/ 165951 w 11243827"/>
              <a:gd name="connsiteY273" fmla="*/ 5347808 h 5641173"/>
              <a:gd name="connsiteX274" fmla="*/ 147287 w 11243827"/>
              <a:gd name="connsiteY274" fmla="*/ 5352625 h 5641173"/>
              <a:gd name="connsiteX275" fmla="*/ 143484 w 11243827"/>
              <a:gd name="connsiteY275" fmla="*/ 5351591 h 5641173"/>
              <a:gd name="connsiteX276" fmla="*/ 114847 w 11243827"/>
              <a:gd name="connsiteY276" fmla="*/ 5355844 h 5641173"/>
              <a:gd name="connsiteX277" fmla="*/ 114306 w 11243827"/>
              <a:gd name="connsiteY277" fmla="*/ 5354983 h 5641173"/>
              <a:gd name="connsiteX278" fmla="*/ 105588 w 11243827"/>
              <a:gd name="connsiteY278" fmla="*/ 5352169 h 5641173"/>
              <a:gd name="connsiteX279" fmla="*/ 89264 w 11243827"/>
              <a:gd name="connsiteY279" fmla="*/ 5348886 h 5641173"/>
              <a:gd name="connsiteX280" fmla="*/ 49794 w 11243827"/>
              <a:gd name="connsiteY280" fmla="*/ 5329950 h 5641173"/>
              <a:gd name="connsiteX281" fmla="*/ 19924 w 11243827"/>
              <a:gd name="connsiteY281" fmla="*/ 5334282 h 5641173"/>
              <a:gd name="connsiteX282" fmla="*/ 13819 w 11243827"/>
              <a:gd name="connsiteY282" fmla="*/ 5334653 h 5641173"/>
              <a:gd name="connsiteX283" fmla="*/ 13657 w 11243827"/>
              <a:gd name="connsiteY283" fmla="*/ 5334455 h 5641173"/>
              <a:gd name="connsiteX284" fmla="*/ 7139 w 11243827"/>
              <a:gd name="connsiteY284" fmla="*/ 5334438 h 5641173"/>
              <a:gd name="connsiteX285" fmla="*/ 2684 w 11243827"/>
              <a:gd name="connsiteY285" fmla="*/ 5335333 h 5641173"/>
              <a:gd name="connsiteX286" fmla="*/ 0 w 11243827"/>
              <a:gd name="connsiteY286" fmla="*/ 5335496 h 5641173"/>
              <a:gd name="connsiteX287" fmla="*/ 0 w 11243827"/>
              <a:gd name="connsiteY287" fmla="*/ 10592 h 5641173"/>
              <a:gd name="connsiteX288" fmla="*/ 11243827 w 11243827"/>
              <a:gd name="connsiteY288"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05927 w 11243827"/>
              <a:gd name="connsiteY267" fmla="*/ 5339672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15763 w 11243827"/>
              <a:gd name="connsiteY266" fmla="*/ 5332575 h 5641173"/>
              <a:gd name="connsiteX267" fmla="*/ 270932 w 11243827"/>
              <a:gd name="connsiteY267" fmla="*/ 5345451 h 5641173"/>
              <a:gd name="connsiteX268" fmla="*/ 194189 w 11243827"/>
              <a:gd name="connsiteY268" fmla="*/ 5343588 h 5641173"/>
              <a:gd name="connsiteX269" fmla="*/ 192552 w 11243827"/>
              <a:gd name="connsiteY269" fmla="*/ 5342845 h 5641173"/>
              <a:gd name="connsiteX270" fmla="*/ 178320 w 11243827"/>
              <a:gd name="connsiteY270" fmla="*/ 5343766 h 5641173"/>
              <a:gd name="connsiteX271" fmla="*/ 175596 w 11243827"/>
              <a:gd name="connsiteY271" fmla="*/ 5346411 h 5641173"/>
              <a:gd name="connsiteX272" fmla="*/ 165951 w 11243827"/>
              <a:gd name="connsiteY272" fmla="*/ 5347808 h 5641173"/>
              <a:gd name="connsiteX273" fmla="*/ 147287 w 11243827"/>
              <a:gd name="connsiteY273" fmla="*/ 5352625 h 5641173"/>
              <a:gd name="connsiteX274" fmla="*/ 143484 w 11243827"/>
              <a:gd name="connsiteY274" fmla="*/ 5351591 h 5641173"/>
              <a:gd name="connsiteX275" fmla="*/ 114847 w 11243827"/>
              <a:gd name="connsiteY275" fmla="*/ 5355844 h 5641173"/>
              <a:gd name="connsiteX276" fmla="*/ 114306 w 11243827"/>
              <a:gd name="connsiteY276" fmla="*/ 5354983 h 5641173"/>
              <a:gd name="connsiteX277" fmla="*/ 105588 w 11243827"/>
              <a:gd name="connsiteY277" fmla="*/ 5352169 h 5641173"/>
              <a:gd name="connsiteX278" fmla="*/ 89264 w 11243827"/>
              <a:gd name="connsiteY278" fmla="*/ 5348886 h 5641173"/>
              <a:gd name="connsiteX279" fmla="*/ 49794 w 11243827"/>
              <a:gd name="connsiteY279" fmla="*/ 5329950 h 5641173"/>
              <a:gd name="connsiteX280" fmla="*/ 19924 w 11243827"/>
              <a:gd name="connsiteY280" fmla="*/ 5334282 h 5641173"/>
              <a:gd name="connsiteX281" fmla="*/ 13819 w 11243827"/>
              <a:gd name="connsiteY281" fmla="*/ 5334653 h 5641173"/>
              <a:gd name="connsiteX282" fmla="*/ 13657 w 11243827"/>
              <a:gd name="connsiteY282" fmla="*/ 5334455 h 5641173"/>
              <a:gd name="connsiteX283" fmla="*/ 7139 w 11243827"/>
              <a:gd name="connsiteY283" fmla="*/ 5334438 h 5641173"/>
              <a:gd name="connsiteX284" fmla="*/ 2684 w 11243827"/>
              <a:gd name="connsiteY284" fmla="*/ 5335333 h 5641173"/>
              <a:gd name="connsiteX285" fmla="*/ 0 w 11243827"/>
              <a:gd name="connsiteY285" fmla="*/ 5335496 h 5641173"/>
              <a:gd name="connsiteX286" fmla="*/ 0 w 11243827"/>
              <a:gd name="connsiteY286" fmla="*/ 10592 h 5641173"/>
              <a:gd name="connsiteX287" fmla="*/ 11243827 w 11243827"/>
              <a:gd name="connsiteY287"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105588 w 11243827"/>
              <a:gd name="connsiteY276" fmla="*/ 5352169 h 5641173"/>
              <a:gd name="connsiteX277" fmla="*/ 89264 w 11243827"/>
              <a:gd name="connsiteY277" fmla="*/ 5348886 h 5641173"/>
              <a:gd name="connsiteX278" fmla="*/ 49794 w 11243827"/>
              <a:gd name="connsiteY278" fmla="*/ 5329950 h 5641173"/>
              <a:gd name="connsiteX279" fmla="*/ 19924 w 11243827"/>
              <a:gd name="connsiteY279" fmla="*/ 5334282 h 5641173"/>
              <a:gd name="connsiteX280" fmla="*/ 13819 w 11243827"/>
              <a:gd name="connsiteY280" fmla="*/ 5334653 h 5641173"/>
              <a:gd name="connsiteX281" fmla="*/ 13657 w 11243827"/>
              <a:gd name="connsiteY281" fmla="*/ 5334455 h 5641173"/>
              <a:gd name="connsiteX282" fmla="*/ 7139 w 11243827"/>
              <a:gd name="connsiteY282" fmla="*/ 5334438 h 5641173"/>
              <a:gd name="connsiteX283" fmla="*/ 2684 w 11243827"/>
              <a:gd name="connsiteY283" fmla="*/ 5335333 h 5641173"/>
              <a:gd name="connsiteX284" fmla="*/ 0 w 11243827"/>
              <a:gd name="connsiteY284" fmla="*/ 5335496 h 5641173"/>
              <a:gd name="connsiteX285" fmla="*/ 0 w 11243827"/>
              <a:gd name="connsiteY285" fmla="*/ 10592 h 5641173"/>
              <a:gd name="connsiteX286" fmla="*/ 11243827 w 11243827"/>
              <a:gd name="connsiteY286"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43484 w 11243827"/>
              <a:gd name="connsiteY273" fmla="*/ 5351591 h 5641173"/>
              <a:gd name="connsiteX274" fmla="*/ 114847 w 11243827"/>
              <a:gd name="connsiteY274" fmla="*/ 5355844 h 5641173"/>
              <a:gd name="connsiteX275" fmla="*/ 114306 w 11243827"/>
              <a:gd name="connsiteY275" fmla="*/ 5354983 h 5641173"/>
              <a:gd name="connsiteX276" fmla="*/ 89264 w 11243827"/>
              <a:gd name="connsiteY276" fmla="*/ 5348886 h 5641173"/>
              <a:gd name="connsiteX277" fmla="*/ 49794 w 11243827"/>
              <a:gd name="connsiteY277" fmla="*/ 5329950 h 5641173"/>
              <a:gd name="connsiteX278" fmla="*/ 19924 w 11243827"/>
              <a:gd name="connsiteY278" fmla="*/ 5334282 h 5641173"/>
              <a:gd name="connsiteX279" fmla="*/ 13819 w 11243827"/>
              <a:gd name="connsiteY279" fmla="*/ 5334653 h 5641173"/>
              <a:gd name="connsiteX280" fmla="*/ 13657 w 11243827"/>
              <a:gd name="connsiteY280" fmla="*/ 5334455 h 5641173"/>
              <a:gd name="connsiteX281" fmla="*/ 7139 w 11243827"/>
              <a:gd name="connsiteY281" fmla="*/ 5334438 h 5641173"/>
              <a:gd name="connsiteX282" fmla="*/ 2684 w 11243827"/>
              <a:gd name="connsiteY282" fmla="*/ 5335333 h 5641173"/>
              <a:gd name="connsiteX283" fmla="*/ 0 w 11243827"/>
              <a:gd name="connsiteY283" fmla="*/ 5335496 h 5641173"/>
              <a:gd name="connsiteX284" fmla="*/ 0 w 11243827"/>
              <a:gd name="connsiteY284" fmla="*/ 10592 h 5641173"/>
              <a:gd name="connsiteX285" fmla="*/ 11243827 w 11243827"/>
              <a:gd name="connsiteY285"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65951 w 11243827"/>
              <a:gd name="connsiteY271" fmla="*/ 5347808 h 5641173"/>
              <a:gd name="connsiteX272" fmla="*/ 147287 w 11243827"/>
              <a:gd name="connsiteY272" fmla="*/ 5352625 h 5641173"/>
              <a:gd name="connsiteX273" fmla="*/ 114847 w 11243827"/>
              <a:gd name="connsiteY273" fmla="*/ 5355844 h 5641173"/>
              <a:gd name="connsiteX274" fmla="*/ 114306 w 11243827"/>
              <a:gd name="connsiteY274" fmla="*/ 5354983 h 5641173"/>
              <a:gd name="connsiteX275" fmla="*/ 89264 w 11243827"/>
              <a:gd name="connsiteY275" fmla="*/ 5348886 h 5641173"/>
              <a:gd name="connsiteX276" fmla="*/ 49794 w 11243827"/>
              <a:gd name="connsiteY276" fmla="*/ 5329950 h 5641173"/>
              <a:gd name="connsiteX277" fmla="*/ 19924 w 11243827"/>
              <a:gd name="connsiteY277" fmla="*/ 5334282 h 5641173"/>
              <a:gd name="connsiteX278" fmla="*/ 13819 w 11243827"/>
              <a:gd name="connsiteY278" fmla="*/ 5334653 h 5641173"/>
              <a:gd name="connsiteX279" fmla="*/ 13657 w 11243827"/>
              <a:gd name="connsiteY279" fmla="*/ 5334455 h 5641173"/>
              <a:gd name="connsiteX280" fmla="*/ 7139 w 11243827"/>
              <a:gd name="connsiteY280" fmla="*/ 5334438 h 5641173"/>
              <a:gd name="connsiteX281" fmla="*/ 2684 w 11243827"/>
              <a:gd name="connsiteY281" fmla="*/ 5335333 h 5641173"/>
              <a:gd name="connsiteX282" fmla="*/ 0 w 11243827"/>
              <a:gd name="connsiteY282" fmla="*/ 5335496 h 5641173"/>
              <a:gd name="connsiteX283" fmla="*/ 0 w 11243827"/>
              <a:gd name="connsiteY283" fmla="*/ 10592 h 5641173"/>
              <a:gd name="connsiteX284" fmla="*/ 11243827 w 11243827"/>
              <a:gd name="connsiteY284"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31268 w 11243827"/>
              <a:gd name="connsiteY238" fmla="*/ 5350530 h 5641173"/>
              <a:gd name="connsiteX239" fmla="*/ 1112024 w 11243827"/>
              <a:gd name="connsiteY239" fmla="*/ 5345786 h 5641173"/>
              <a:gd name="connsiteX240" fmla="*/ 1100870 w 11243827"/>
              <a:gd name="connsiteY240" fmla="*/ 5343651 h 5641173"/>
              <a:gd name="connsiteX241" fmla="*/ 1096383 w 11243827"/>
              <a:gd name="connsiteY241" fmla="*/ 5343015 h 5641173"/>
              <a:gd name="connsiteX242" fmla="*/ 1085571 w 11243827"/>
              <a:gd name="connsiteY242" fmla="*/ 5345836 h 5641173"/>
              <a:gd name="connsiteX243" fmla="*/ 1073168 w 11243827"/>
              <a:gd name="connsiteY243" fmla="*/ 5341521 h 5641173"/>
              <a:gd name="connsiteX244" fmla="*/ 1058039 w 11243827"/>
              <a:gd name="connsiteY244" fmla="*/ 5343504 h 5641173"/>
              <a:gd name="connsiteX245" fmla="*/ 1055426 w 11243827"/>
              <a:gd name="connsiteY245" fmla="*/ 5339088 h 5641173"/>
              <a:gd name="connsiteX246" fmla="*/ 1044738 w 11243827"/>
              <a:gd name="connsiteY246" fmla="*/ 5333063 h 5641173"/>
              <a:gd name="connsiteX247" fmla="*/ 1033909 w 11243827"/>
              <a:gd name="connsiteY247" fmla="*/ 5335680 h 5641173"/>
              <a:gd name="connsiteX248" fmla="*/ 1012649 w 11243827"/>
              <a:gd name="connsiteY248" fmla="*/ 5334541 h 5641173"/>
              <a:gd name="connsiteX249" fmla="*/ 1007115 w 11243827"/>
              <a:gd name="connsiteY249" fmla="*/ 5332775 h 5641173"/>
              <a:gd name="connsiteX250" fmla="*/ 986002 w 11243827"/>
              <a:gd name="connsiteY250" fmla="*/ 5334906 h 5641173"/>
              <a:gd name="connsiteX251" fmla="*/ 953418 w 11243827"/>
              <a:gd name="connsiteY251" fmla="*/ 5333901 h 5641173"/>
              <a:gd name="connsiteX252" fmla="*/ 916854 w 11243827"/>
              <a:gd name="connsiteY252" fmla="*/ 5329435 h 5641173"/>
              <a:gd name="connsiteX253" fmla="*/ 905651 w 11243827"/>
              <a:gd name="connsiteY253" fmla="*/ 5332114 h 5641173"/>
              <a:gd name="connsiteX254" fmla="*/ 836961 w 11243827"/>
              <a:gd name="connsiteY254" fmla="*/ 5330803 h 5641173"/>
              <a:gd name="connsiteX255" fmla="*/ 817627 w 11243827"/>
              <a:gd name="connsiteY255" fmla="*/ 5330580 h 5641173"/>
              <a:gd name="connsiteX256" fmla="*/ 801817 w 11243827"/>
              <a:gd name="connsiteY256" fmla="*/ 5325937 h 5641173"/>
              <a:gd name="connsiteX257" fmla="*/ 798857 w 11243827"/>
              <a:gd name="connsiteY257" fmla="*/ 5320979 h 5641173"/>
              <a:gd name="connsiteX258" fmla="*/ 788354 w 11243827"/>
              <a:gd name="connsiteY258" fmla="*/ 5320143 h 5641173"/>
              <a:gd name="connsiteX259" fmla="*/ 785726 w 11243827"/>
              <a:gd name="connsiteY259" fmla="*/ 5318989 h 5641173"/>
              <a:gd name="connsiteX260" fmla="*/ 770507 w 11243827"/>
              <a:gd name="connsiteY260" fmla="*/ 5313309 h 5641173"/>
              <a:gd name="connsiteX261" fmla="*/ 733810 w 11243827"/>
              <a:gd name="connsiteY261" fmla="*/ 5324286 h 5641173"/>
              <a:gd name="connsiteX262" fmla="*/ 692117 w 11243827"/>
              <a:gd name="connsiteY262" fmla="*/ 5318786 h 5641173"/>
              <a:gd name="connsiteX263" fmla="*/ 574943 w 11243827"/>
              <a:gd name="connsiteY263" fmla="*/ 5327578 h 5641173"/>
              <a:gd name="connsiteX264" fmla="*/ 441302 w 11243827"/>
              <a:gd name="connsiteY264" fmla="*/ 5307062 h 5641173"/>
              <a:gd name="connsiteX265" fmla="*/ 336819 w 11243827"/>
              <a:gd name="connsiteY265" fmla="*/ 5336690 h 5641173"/>
              <a:gd name="connsiteX266" fmla="*/ 270932 w 11243827"/>
              <a:gd name="connsiteY266" fmla="*/ 5345451 h 5641173"/>
              <a:gd name="connsiteX267" fmla="*/ 194189 w 11243827"/>
              <a:gd name="connsiteY267" fmla="*/ 5343588 h 5641173"/>
              <a:gd name="connsiteX268" fmla="*/ 192552 w 11243827"/>
              <a:gd name="connsiteY268" fmla="*/ 5342845 h 5641173"/>
              <a:gd name="connsiteX269" fmla="*/ 178320 w 11243827"/>
              <a:gd name="connsiteY269" fmla="*/ 5343766 h 5641173"/>
              <a:gd name="connsiteX270" fmla="*/ 175596 w 11243827"/>
              <a:gd name="connsiteY270" fmla="*/ 5346411 h 5641173"/>
              <a:gd name="connsiteX271" fmla="*/ 147287 w 11243827"/>
              <a:gd name="connsiteY271" fmla="*/ 5352625 h 5641173"/>
              <a:gd name="connsiteX272" fmla="*/ 114847 w 11243827"/>
              <a:gd name="connsiteY272" fmla="*/ 5355844 h 5641173"/>
              <a:gd name="connsiteX273" fmla="*/ 114306 w 11243827"/>
              <a:gd name="connsiteY273" fmla="*/ 5354983 h 5641173"/>
              <a:gd name="connsiteX274" fmla="*/ 89264 w 11243827"/>
              <a:gd name="connsiteY274" fmla="*/ 5348886 h 5641173"/>
              <a:gd name="connsiteX275" fmla="*/ 49794 w 11243827"/>
              <a:gd name="connsiteY275" fmla="*/ 5329950 h 5641173"/>
              <a:gd name="connsiteX276" fmla="*/ 19924 w 11243827"/>
              <a:gd name="connsiteY276" fmla="*/ 5334282 h 5641173"/>
              <a:gd name="connsiteX277" fmla="*/ 13819 w 11243827"/>
              <a:gd name="connsiteY277" fmla="*/ 5334653 h 5641173"/>
              <a:gd name="connsiteX278" fmla="*/ 13657 w 11243827"/>
              <a:gd name="connsiteY278" fmla="*/ 5334455 h 5641173"/>
              <a:gd name="connsiteX279" fmla="*/ 7139 w 11243827"/>
              <a:gd name="connsiteY279" fmla="*/ 5334438 h 5641173"/>
              <a:gd name="connsiteX280" fmla="*/ 2684 w 11243827"/>
              <a:gd name="connsiteY280" fmla="*/ 5335333 h 5641173"/>
              <a:gd name="connsiteX281" fmla="*/ 0 w 11243827"/>
              <a:gd name="connsiteY281" fmla="*/ 5335496 h 5641173"/>
              <a:gd name="connsiteX282" fmla="*/ 0 w 11243827"/>
              <a:gd name="connsiteY282" fmla="*/ 10592 h 5641173"/>
              <a:gd name="connsiteX283" fmla="*/ 11243827 w 11243827"/>
              <a:gd name="connsiteY283"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37272 w 11243827"/>
              <a:gd name="connsiteY237" fmla="*/ 5351191 h 5641173"/>
              <a:gd name="connsiteX238" fmla="*/ 1112024 w 11243827"/>
              <a:gd name="connsiteY238" fmla="*/ 5345786 h 5641173"/>
              <a:gd name="connsiteX239" fmla="*/ 1100870 w 11243827"/>
              <a:gd name="connsiteY239" fmla="*/ 5343651 h 5641173"/>
              <a:gd name="connsiteX240" fmla="*/ 1096383 w 11243827"/>
              <a:gd name="connsiteY240" fmla="*/ 5343015 h 5641173"/>
              <a:gd name="connsiteX241" fmla="*/ 1085571 w 11243827"/>
              <a:gd name="connsiteY241" fmla="*/ 5345836 h 5641173"/>
              <a:gd name="connsiteX242" fmla="*/ 1073168 w 11243827"/>
              <a:gd name="connsiteY242" fmla="*/ 5341521 h 5641173"/>
              <a:gd name="connsiteX243" fmla="*/ 1058039 w 11243827"/>
              <a:gd name="connsiteY243" fmla="*/ 5343504 h 5641173"/>
              <a:gd name="connsiteX244" fmla="*/ 1055426 w 11243827"/>
              <a:gd name="connsiteY244" fmla="*/ 5339088 h 5641173"/>
              <a:gd name="connsiteX245" fmla="*/ 1044738 w 11243827"/>
              <a:gd name="connsiteY245" fmla="*/ 5333063 h 5641173"/>
              <a:gd name="connsiteX246" fmla="*/ 1033909 w 11243827"/>
              <a:gd name="connsiteY246" fmla="*/ 5335680 h 5641173"/>
              <a:gd name="connsiteX247" fmla="*/ 1012649 w 11243827"/>
              <a:gd name="connsiteY247" fmla="*/ 5334541 h 5641173"/>
              <a:gd name="connsiteX248" fmla="*/ 1007115 w 11243827"/>
              <a:gd name="connsiteY248" fmla="*/ 5332775 h 5641173"/>
              <a:gd name="connsiteX249" fmla="*/ 986002 w 11243827"/>
              <a:gd name="connsiteY249" fmla="*/ 5334906 h 5641173"/>
              <a:gd name="connsiteX250" fmla="*/ 953418 w 11243827"/>
              <a:gd name="connsiteY250" fmla="*/ 5333901 h 5641173"/>
              <a:gd name="connsiteX251" fmla="*/ 916854 w 11243827"/>
              <a:gd name="connsiteY251" fmla="*/ 5329435 h 5641173"/>
              <a:gd name="connsiteX252" fmla="*/ 905651 w 11243827"/>
              <a:gd name="connsiteY252" fmla="*/ 5332114 h 5641173"/>
              <a:gd name="connsiteX253" fmla="*/ 836961 w 11243827"/>
              <a:gd name="connsiteY253" fmla="*/ 5330803 h 5641173"/>
              <a:gd name="connsiteX254" fmla="*/ 817627 w 11243827"/>
              <a:gd name="connsiteY254" fmla="*/ 5330580 h 5641173"/>
              <a:gd name="connsiteX255" fmla="*/ 801817 w 11243827"/>
              <a:gd name="connsiteY255" fmla="*/ 5325937 h 5641173"/>
              <a:gd name="connsiteX256" fmla="*/ 798857 w 11243827"/>
              <a:gd name="connsiteY256" fmla="*/ 5320979 h 5641173"/>
              <a:gd name="connsiteX257" fmla="*/ 788354 w 11243827"/>
              <a:gd name="connsiteY257" fmla="*/ 5320143 h 5641173"/>
              <a:gd name="connsiteX258" fmla="*/ 785726 w 11243827"/>
              <a:gd name="connsiteY258" fmla="*/ 5318989 h 5641173"/>
              <a:gd name="connsiteX259" fmla="*/ 770507 w 11243827"/>
              <a:gd name="connsiteY259" fmla="*/ 5313309 h 5641173"/>
              <a:gd name="connsiteX260" fmla="*/ 733810 w 11243827"/>
              <a:gd name="connsiteY260" fmla="*/ 5324286 h 5641173"/>
              <a:gd name="connsiteX261" fmla="*/ 692117 w 11243827"/>
              <a:gd name="connsiteY261" fmla="*/ 5318786 h 5641173"/>
              <a:gd name="connsiteX262" fmla="*/ 574943 w 11243827"/>
              <a:gd name="connsiteY262" fmla="*/ 5327578 h 5641173"/>
              <a:gd name="connsiteX263" fmla="*/ 441302 w 11243827"/>
              <a:gd name="connsiteY263" fmla="*/ 5307062 h 5641173"/>
              <a:gd name="connsiteX264" fmla="*/ 336819 w 11243827"/>
              <a:gd name="connsiteY264" fmla="*/ 5336690 h 5641173"/>
              <a:gd name="connsiteX265" fmla="*/ 270932 w 11243827"/>
              <a:gd name="connsiteY265" fmla="*/ 5345451 h 5641173"/>
              <a:gd name="connsiteX266" fmla="*/ 194189 w 11243827"/>
              <a:gd name="connsiteY266" fmla="*/ 5343588 h 5641173"/>
              <a:gd name="connsiteX267" fmla="*/ 192552 w 11243827"/>
              <a:gd name="connsiteY267" fmla="*/ 5342845 h 5641173"/>
              <a:gd name="connsiteX268" fmla="*/ 178320 w 11243827"/>
              <a:gd name="connsiteY268" fmla="*/ 5343766 h 5641173"/>
              <a:gd name="connsiteX269" fmla="*/ 175596 w 11243827"/>
              <a:gd name="connsiteY269" fmla="*/ 5346411 h 5641173"/>
              <a:gd name="connsiteX270" fmla="*/ 147287 w 11243827"/>
              <a:gd name="connsiteY270" fmla="*/ 5352625 h 5641173"/>
              <a:gd name="connsiteX271" fmla="*/ 114847 w 11243827"/>
              <a:gd name="connsiteY271" fmla="*/ 5355844 h 5641173"/>
              <a:gd name="connsiteX272" fmla="*/ 114306 w 11243827"/>
              <a:gd name="connsiteY272" fmla="*/ 5354983 h 5641173"/>
              <a:gd name="connsiteX273" fmla="*/ 89264 w 11243827"/>
              <a:gd name="connsiteY273" fmla="*/ 5348886 h 5641173"/>
              <a:gd name="connsiteX274" fmla="*/ 49794 w 11243827"/>
              <a:gd name="connsiteY274" fmla="*/ 5329950 h 5641173"/>
              <a:gd name="connsiteX275" fmla="*/ 19924 w 11243827"/>
              <a:gd name="connsiteY275" fmla="*/ 5334282 h 5641173"/>
              <a:gd name="connsiteX276" fmla="*/ 13819 w 11243827"/>
              <a:gd name="connsiteY276" fmla="*/ 5334653 h 5641173"/>
              <a:gd name="connsiteX277" fmla="*/ 13657 w 11243827"/>
              <a:gd name="connsiteY277" fmla="*/ 5334455 h 5641173"/>
              <a:gd name="connsiteX278" fmla="*/ 7139 w 11243827"/>
              <a:gd name="connsiteY278" fmla="*/ 5334438 h 5641173"/>
              <a:gd name="connsiteX279" fmla="*/ 2684 w 11243827"/>
              <a:gd name="connsiteY279" fmla="*/ 5335333 h 5641173"/>
              <a:gd name="connsiteX280" fmla="*/ 0 w 11243827"/>
              <a:gd name="connsiteY280" fmla="*/ 5335496 h 5641173"/>
              <a:gd name="connsiteX281" fmla="*/ 0 w 11243827"/>
              <a:gd name="connsiteY281" fmla="*/ 10592 h 5641173"/>
              <a:gd name="connsiteX282" fmla="*/ 11243827 w 11243827"/>
              <a:gd name="connsiteY282"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73168 w 11243827"/>
              <a:gd name="connsiteY241" fmla="*/ 5341521 h 5641173"/>
              <a:gd name="connsiteX242" fmla="*/ 1058039 w 11243827"/>
              <a:gd name="connsiteY242" fmla="*/ 5343504 h 5641173"/>
              <a:gd name="connsiteX243" fmla="*/ 1055426 w 11243827"/>
              <a:gd name="connsiteY243" fmla="*/ 5339088 h 5641173"/>
              <a:gd name="connsiteX244" fmla="*/ 1044738 w 11243827"/>
              <a:gd name="connsiteY244" fmla="*/ 5333063 h 5641173"/>
              <a:gd name="connsiteX245" fmla="*/ 1033909 w 11243827"/>
              <a:gd name="connsiteY245" fmla="*/ 5335680 h 5641173"/>
              <a:gd name="connsiteX246" fmla="*/ 1012649 w 11243827"/>
              <a:gd name="connsiteY246" fmla="*/ 5334541 h 5641173"/>
              <a:gd name="connsiteX247" fmla="*/ 1007115 w 11243827"/>
              <a:gd name="connsiteY247" fmla="*/ 5332775 h 5641173"/>
              <a:gd name="connsiteX248" fmla="*/ 986002 w 11243827"/>
              <a:gd name="connsiteY248" fmla="*/ 5334906 h 5641173"/>
              <a:gd name="connsiteX249" fmla="*/ 953418 w 11243827"/>
              <a:gd name="connsiteY249" fmla="*/ 5333901 h 5641173"/>
              <a:gd name="connsiteX250" fmla="*/ 916854 w 11243827"/>
              <a:gd name="connsiteY250" fmla="*/ 5329435 h 5641173"/>
              <a:gd name="connsiteX251" fmla="*/ 905651 w 11243827"/>
              <a:gd name="connsiteY251" fmla="*/ 5332114 h 5641173"/>
              <a:gd name="connsiteX252" fmla="*/ 836961 w 11243827"/>
              <a:gd name="connsiteY252" fmla="*/ 5330803 h 5641173"/>
              <a:gd name="connsiteX253" fmla="*/ 817627 w 11243827"/>
              <a:gd name="connsiteY253" fmla="*/ 5330580 h 5641173"/>
              <a:gd name="connsiteX254" fmla="*/ 801817 w 11243827"/>
              <a:gd name="connsiteY254" fmla="*/ 5325937 h 5641173"/>
              <a:gd name="connsiteX255" fmla="*/ 798857 w 11243827"/>
              <a:gd name="connsiteY255" fmla="*/ 5320979 h 5641173"/>
              <a:gd name="connsiteX256" fmla="*/ 788354 w 11243827"/>
              <a:gd name="connsiteY256" fmla="*/ 5320143 h 5641173"/>
              <a:gd name="connsiteX257" fmla="*/ 785726 w 11243827"/>
              <a:gd name="connsiteY257" fmla="*/ 5318989 h 5641173"/>
              <a:gd name="connsiteX258" fmla="*/ 770507 w 11243827"/>
              <a:gd name="connsiteY258" fmla="*/ 5313309 h 5641173"/>
              <a:gd name="connsiteX259" fmla="*/ 733810 w 11243827"/>
              <a:gd name="connsiteY259" fmla="*/ 5324286 h 5641173"/>
              <a:gd name="connsiteX260" fmla="*/ 692117 w 11243827"/>
              <a:gd name="connsiteY260" fmla="*/ 5318786 h 5641173"/>
              <a:gd name="connsiteX261" fmla="*/ 574943 w 11243827"/>
              <a:gd name="connsiteY261" fmla="*/ 5327578 h 5641173"/>
              <a:gd name="connsiteX262" fmla="*/ 441302 w 11243827"/>
              <a:gd name="connsiteY262" fmla="*/ 5307062 h 5641173"/>
              <a:gd name="connsiteX263" fmla="*/ 336819 w 11243827"/>
              <a:gd name="connsiteY263" fmla="*/ 5336690 h 5641173"/>
              <a:gd name="connsiteX264" fmla="*/ 270932 w 11243827"/>
              <a:gd name="connsiteY264" fmla="*/ 5345451 h 5641173"/>
              <a:gd name="connsiteX265" fmla="*/ 194189 w 11243827"/>
              <a:gd name="connsiteY265" fmla="*/ 5343588 h 5641173"/>
              <a:gd name="connsiteX266" fmla="*/ 192552 w 11243827"/>
              <a:gd name="connsiteY266" fmla="*/ 5342845 h 5641173"/>
              <a:gd name="connsiteX267" fmla="*/ 178320 w 11243827"/>
              <a:gd name="connsiteY267" fmla="*/ 5343766 h 5641173"/>
              <a:gd name="connsiteX268" fmla="*/ 175596 w 11243827"/>
              <a:gd name="connsiteY268" fmla="*/ 5346411 h 5641173"/>
              <a:gd name="connsiteX269" fmla="*/ 147287 w 11243827"/>
              <a:gd name="connsiteY269" fmla="*/ 5352625 h 5641173"/>
              <a:gd name="connsiteX270" fmla="*/ 114847 w 11243827"/>
              <a:gd name="connsiteY270" fmla="*/ 5355844 h 5641173"/>
              <a:gd name="connsiteX271" fmla="*/ 114306 w 11243827"/>
              <a:gd name="connsiteY271" fmla="*/ 5354983 h 5641173"/>
              <a:gd name="connsiteX272" fmla="*/ 89264 w 11243827"/>
              <a:gd name="connsiteY272" fmla="*/ 5348886 h 5641173"/>
              <a:gd name="connsiteX273" fmla="*/ 49794 w 11243827"/>
              <a:gd name="connsiteY273" fmla="*/ 5329950 h 5641173"/>
              <a:gd name="connsiteX274" fmla="*/ 19924 w 11243827"/>
              <a:gd name="connsiteY274" fmla="*/ 5334282 h 5641173"/>
              <a:gd name="connsiteX275" fmla="*/ 13819 w 11243827"/>
              <a:gd name="connsiteY275" fmla="*/ 5334653 h 5641173"/>
              <a:gd name="connsiteX276" fmla="*/ 13657 w 11243827"/>
              <a:gd name="connsiteY276" fmla="*/ 5334455 h 5641173"/>
              <a:gd name="connsiteX277" fmla="*/ 7139 w 11243827"/>
              <a:gd name="connsiteY277" fmla="*/ 5334438 h 5641173"/>
              <a:gd name="connsiteX278" fmla="*/ 2684 w 11243827"/>
              <a:gd name="connsiteY278" fmla="*/ 5335333 h 5641173"/>
              <a:gd name="connsiteX279" fmla="*/ 0 w 11243827"/>
              <a:gd name="connsiteY279" fmla="*/ 5335496 h 5641173"/>
              <a:gd name="connsiteX280" fmla="*/ 0 w 11243827"/>
              <a:gd name="connsiteY280" fmla="*/ 10592 h 5641173"/>
              <a:gd name="connsiteX281" fmla="*/ 11243827 w 11243827"/>
              <a:gd name="connsiteY281"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45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6002 w 11243827"/>
              <a:gd name="connsiteY247" fmla="*/ 5334906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6961 w 11243827"/>
              <a:gd name="connsiteY251" fmla="*/ 5330803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85571 w 11243827"/>
              <a:gd name="connsiteY240" fmla="*/ 5358836 h 5641173"/>
              <a:gd name="connsiteX241" fmla="*/ 1058039 w 11243827"/>
              <a:gd name="connsiteY241" fmla="*/ 5343504 h 5641173"/>
              <a:gd name="connsiteX242" fmla="*/ 1055426 w 11243827"/>
              <a:gd name="connsiteY242" fmla="*/ 5339088 h 5641173"/>
              <a:gd name="connsiteX243" fmla="*/ 1044738 w 11243827"/>
              <a:gd name="connsiteY243" fmla="*/ 5333063 h 5641173"/>
              <a:gd name="connsiteX244" fmla="*/ 1033909 w 11243827"/>
              <a:gd name="connsiteY244" fmla="*/ 5335680 h 5641173"/>
              <a:gd name="connsiteX245" fmla="*/ 1012649 w 11243827"/>
              <a:gd name="connsiteY245" fmla="*/ 5334541 h 5641173"/>
              <a:gd name="connsiteX246" fmla="*/ 1007115 w 11243827"/>
              <a:gd name="connsiteY246" fmla="*/ 5332775 h 5641173"/>
              <a:gd name="connsiteX247" fmla="*/ 987447 w 11243827"/>
              <a:gd name="connsiteY247" fmla="*/ 5346462 h 5641173"/>
              <a:gd name="connsiteX248" fmla="*/ 953418 w 11243827"/>
              <a:gd name="connsiteY248" fmla="*/ 5333901 h 5641173"/>
              <a:gd name="connsiteX249" fmla="*/ 916854 w 11243827"/>
              <a:gd name="connsiteY249" fmla="*/ 5329435 h 5641173"/>
              <a:gd name="connsiteX250" fmla="*/ 905651 w 11243827"/>
              <a:gd name="connsiteY250" fmla="*/ 5332114 h 5641173"/>
              <a:gd name="connsiteX251" fmla="*/ 838405 w 11243827"/>
              <a:gd name="connsiteY251" fmla="*/ 5339470 h 5641173"/>
              <a:gd name="connsiteX252" fmla="*/ 817627 w 11243827"/>
              <a:gd name="connsiteY252" fmla="*/ 5330580 h 5641173"/>
              <a:gd name="connsiteX253" fmla="*/ 801817 w 11243827"/>
              <a:gd name="connsiteY253" fmla="*/ 5325937 h 5641173"/>
              <a:gd name="connsiteX254" fmla="*/ 798857 w 11243827"/>
              <a:gd name="connsiteY254" fmla="*/ 5320979 h 5641173"/>
              <a:gd name="connsiteX255" fmla="*/ 788354 w 11243827"/>
              <a:gd name="connsiteY255" fmla="*/ 5320143 h 5641173"/>
              <a:gd name="connsiteX256" fmla="*/ 785726 w 11243827"/>
              <a:gd name="connsiteY256" fmla="*/ 5318989 h 5641173"/>
              <a:gd name="connsiteX257" fmla="*/ 770507 w 11243827"/>
              <a:gd name="connsiteY257" fmla="*/ 5313309 h 5641173"/>
              <a:gd name="connsiteX258" fmla="*/ 733810 w 11243827"/>
              <a:gd name="connsiteY258" fmla="*/ 5324286 h 5641173"/>
              <a:gd name="connsiteX259" fmla="*/ 692117 w 11243827"/>
              <a:gd name="connsiteY259" fmla="*/ 5318786 h 5641173"/>
              <a:gd name="connsiteX260" fmla="*/ 574943 w 11243827"/>
              <a:gd name="connsiteY260" fmla="*/ 5327578 h 5641173"/>
              <a:gd name="connsiteX261" fmla="*/ 441302 w 11243827"/>
              <a:gd name="connsiteY261" fmla="*/ 5307062 h 5641173"/>
              <a:gd name="connsiteX262" fmla="*/ 336819 w 11243827"/>
              <a:gd name="connsiteY262" fmla="*/ 5336690 h 5641173"/>
              <a:gd name="connsiteX263" fmla="*/ 270932 w 11243827"/>
              <a:gd name="connsiteY263" fmla="*/ 5345451 h 5641173"/>
              <a:gd name="connsiteX264" fmla="*/ 194189 w 11243827"/>
              <a:gd name="connsiteY264" fmla="*/ 5343588 h 5641173"/>
              <a:gd name="connsiteX265" fmla="*/ 192552 w 11243827"/>
              <a:gd name="connsiteY265" fmla="*/ 5342845 h 5641173"/>
              <a:gd name="connsiteX266" fmla="*/ 178320 w 11243827"/>
              <a:gd name="connsiteY266" fmla="*/ 5343766 h 5641173"/>
              <a:gd name="connsiteX267" fmla="*/ 175596 w 11243827"/>
              <a:gd name="connsiteY267" fmla="*/ 5346411 h 5641173"/>
              <a:gd name="connsiteX268" fmla="*/ 147287 w 11243827"/>
              <a:gd name="connsiteY268" fmla="*/ 5352625 h 5641173"/>
              <a:gd name="connsiteX269" fmla="*/ 114847 w 11243827"/>
              <a:gd name="connsiteY269" fmla="*/ 5355844 h 5641173"/>
              <a:gd name="connsiteX270" fmla="*/ 114306 w 11243827"/>
              <a:gd name="connsiteY270" fmla="*/ 5354983 h 5641173"/>
              <a:gd name="connsiteX271" fmla="*/ 89264 w 11243827"/>
              <a:gd name="connsiteY271" fmla="*/ 5348886 h 5641173"/>
              <a:gd name="connsiteX272" fmla="*/ 49794 w 11243827"/>
              <a:gd name="connsiteY272" fmla="*/ 5329950 h 5641173"/>
              <a:gd name="connsiteX273" fmla="*/ 19924 w 11243827"/>
              <a:gd name="connsiteY273" fmla="*/ 5334282 h 5641173"/>
              <a:gd name="connsiteX274" fmla="*/ 13819 w 11243827"/>
              <a:gd name="connsiteY274" fmla="*/ 5334653 h 5641173"/>
              <a:gd name="connsiteX275" fmla="*/ 13657 w 11243827"/>
              <a:gd name="connsiteY275" fmla="*/ 5334455 h 5641173"/>
              <a:gd name="connsiteX276" fmla="*/ 7139 w 11243827"/>
              <a:gd name="connsiteY276" fmla="*/ 5334438 h 5641173"/>
              <a:gd name="connsiteX277" fmla="*/ 2684 w 11243827"/>
              <a:gd name="connsiteY277" fmla="*/ 5335333 h 5641173"/>
              <a:gd name="connsiteX278" fmla="*/ 0 w 11243827"/>
              <a:gd name="connsiteY278" fmla="*/ 5335496 h 5641173"/>
              <a:gd name="connsiteX279" fmla="*/ 0 w 11243827"/>
              <a:gd name="connsiteY279" fmla="*/ 10592 h 5641173"/>
              <a:gd name="connsiteX280" fmla="*/ 11243827 w 11243827"/>
              <a:gd name="connsiteY280"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05383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001571 h 5641173"/>
              <a:gd name="connsiteX3" fmla="*/ 11243827 w 11243827"/>
              <a:gd name="connsiteY3" fmla="*/ 5209610 h 5641173"/>
              <a:gd name="connsiteX4" fmla="*/ 11240675 w 11243827"/>
              <a:gd name="connsiteY4" fmla="*/ 5210442 h 5641173"/>
              <a:gd name="connsiteX5" fmla="*/ 11179959 w 11243827"/>
              <a:gd name="connsiteY5" fmla="*/ 5221199 h 5641173"/>
              <a:gd name="connsiteX6" fmla="*/ 11105493 w 11243827"/>
              <a:gd name="connsiteY6" fmla="*/ 5259905 h 5641173"/>
              <a:gd name="connsiteX7" fmla="*/ 11078640 w 11243827"/>
              <a:gd name="connsiteY7" fmla="*/ 5263531 h 5641173"/>
              <a:gd name="connsiteX8" fmla="*/ 11079616 w 11243827"/>
              <a:gd name="connsiteY8" fmla="*/ 5270380 h 5641173"/>
              <a:gd name="connsiteX9" fmla="*/ 11069641 w 11243827"/>
              <a:gd name="connsiteY9" fmla="*/ 5270884 h 5641173"/>
              <a:gd name="connsiteX10" fmla="*/ 11047377 w 11243827"/>
              <a:gd name="connsiteY10" fmla="*/ 5271051 h 5641173"/>
              <a:gd name="connsiteX11" fmla="*/ 10980705 w 11243827"/>
              <a:gd name="connsiteY11" fmla="*/ 5272951 h 5641173"/>
              <a:gd name="connsiteX12" fmla="*/ 10962514 w 11243827"/>
              <a:gd name="connsiteY12" fmla="*/ 5286084 h 5641173"/>
              <a:gd name="connsiteX13" fmla="*/ 10945307 w 11243827"/>
              <a:gd name="connsiteY13" fmla="*/ 5286290 h 5641173"/>
              <a:gd name="connsiteX14" fmla="*/ 10845516 w 11243827"/>
              <a:gd name="connsiteY14" fmla="*/ 5303894 h 5641173"/>
              <a:gd name="connsiteX15" fmla="*/ 10831795 w 11243827"/>
              <a:gd name="connsiteY15" fmla="*/ 5305210 h 5641173"/>
              <a:gd name="connsiteX16" fmla="*/ 10824365 w 11243827"/>
              <a:gd name="connsiteY16" fmla="*/ 5311111 h 5641173"/>
              <a:gd name="connsiteX17" fmla="*/ 10797756 w 11243827"/>
              <a:gd name="connsiteY17" fmla="*/ 5312285 h 5641173"/>
              <a:gd name="connsiteX18" fmla="*/ 10796525 w 11243827"/>
              <a:gd name="connsiteY18" fmla="*/ 5315645 h 5641173"/>
              <a:gd name="connsiteX19" fmla="*/ 10709063 w 11243827"/>
              <a:gd name="connsiteY19" fmla="*/ 5344492 h 5641173"/>
              <a:gd name="connsiteX20" fmla="*/ 10694078 w 11243827"/>
              <a:gd name="connsiteY20" fmla="*/ 5349258 h 5641173"/>
              <a:gd name="connsiteX21" fmla="*/ 10681131 w 11243827"/>
              <a:gd name="connsiteY21" fmla="*/ 5347812 h 5641173"/>
              <a:gd name="connsiteX22" fmla="*/ 10609448 w 11243827"/>
              <a:gd name="connsiteY22" fmla="*/ 5351931 h 5641173"/>
              <a:gd name="connsiteX23" fmla="*/ 10592397 w 11243827"/>
              <a:gd name="connsiteY23" fmla="*/ 5349402 h 5641173"/>
              <a:gd name="connsiteX24" fmla="*/ 10585227 w 11243827"/>
              <a:gd name="connsiteY24" fmla="*/ 5344063 h 5641173"/>
              <a:gd name="connsiteX25" fmla="*/ 10557472 w 11243827"/>
              <a:gd name="connsiteY25" fmla="*/ 5354151 h 5641173"/>
              <a:gd name="connsiteX26" fmla="*/ 10514646 w 11243827"/>
              <a:gd name="connsiteY26" fmla="*/ 5361064 h 5641173"/>
              <a:gd name="connsiteX27" fmla="*/ 10494292 w 11243827"/>
              <a:gd name="connsiteY27" fmla="*/ 5366054 h 5641173"/>
              <a:gd name="connsiteX28" fmla="*/ 10477869 w 11243827"/>
              <a:gd name="connsiteY28" fmla="*/ 5363025 h 5641173"/>
              <a:gd name="connsiteX29" fmla="*/ 10384411 w 11243827"/>
              <a:gd name="connsiteY29" fmla="*/ 5362257 h 5641173"/>
              <a:gd name="connsiteX30" fmla="*/ 10362921 w 11243827"/>
              <a:gd name="connsiteY30" fmla="*/ 5357444 h 5641173"/>
              <a:gd name="connsiteX31" fmla="*/ 10352736 w 11243827"/>
              <a:gd name="connsiteY31" fmla="*/ 5347851 h 5641173"/>
              <a:gd name="connsiteX32" fmla="*/ 10344754 w 11243827"/>
              <a:gd name="connsiteY32" fmla="*/ 5351272 h 5641173"/>
              <a:gd name="connsiteX33" fmla="*/ 10288226 w 11243827"/>
              <a:gd name="connsiteY33" fmla="*/ 5351613 h 5641173"/>
              <a:gd name="connsiteX34" fmla="*/ 10251350 w 11243827"/>
              <a:gd name="connsiteY34" fmla="*/ 5352711 h 5641173"/>
              <a:gd name="connsiteX35" fmla="*/ 10249108 w 11243827"/>
              <a:gd name="connsiteY35" fmla="*/ 5365881 h 5641173"/>
              <a:gd name="connsiteX36" fmla="*/ 10216272 w 11243827"/>
              <a:gd name="connsiteY36" fmla="*/ 5370573 h 5641173"/>
              <a:gd name="connsiteX37" fmla="*/ 10181278 w 11243827"/>
              <a:gd name="connsiteY37" fmla="*/ 5362119 h 5641173"/>
              <a:gd name="connsiteX38" fmla="*/ 10140033 w 11243827"/>
              <a:gd name="connsiteY38" fmla="*/ 5363304 h 5641173"/>
              <a:gd name="connsiteX39" fmla="*/ 10115353 w 11243827"/>
              <a:gd name="connsiteY39" fmla="*/ 5363869 h 5641173"/>
              <a:gd name="connsiteX40" fmla="*/ 10050578 w 11243827"/>
              <a:gd name="connsiteY40" fmla="*/ 5376153 h 5641173"/>
              <a:gd name="connsiteX41" fmla="*/ 9945478 w 11243827"/>
              <a:gd name="connsiteY41" fmla="*/ 5422859 h 5641173"/>
              <a:gd name="connsiteX42" fmla="*/ 9912481 w 11243827"/>
              <a:gd name="connsiteY42" fmla="*/ 5429477 h 5641173"/>
              <a:gd name="connsiteX43" fmla="*/ 9906713 w 11243827"/>
              <a:gd name="connsiteY43" fmla="*/ 5426784 h 5641173"/>
              <a:gd name="connsiteX44" fmla="*/ 9742436 w 11243827"/>
              <a:gd name="connsiteY44" fmla="*/ 5454834 h 5641173"/>
              <a:gd name="connsiteX45" fmla="*/ 9713044 w 11243827"/>
              <a:gd name="connsiteY45" fmla="*/ 5456476 h 5641173"/>
              <a:gd name="connsiteX46" fmla="*/ 9691033 w 11243827"/>
              <a:gd name="connsiteY46" fmla="*/ 5455451 h 5641173"/>
              <a:gd name="connsiteX47" fmla="*/ 9638355 w 11243827"/>
              <a:gd name="connsiteY47" fmla="*/ 5464794 h 5641173"/>
              <a:gd name="connsiteX48" fmla="*/ 9552434 w 11243827"/>
              <a:gd name="connsiteY48" fmla="*/ 5485280 h 5641173"/>
              <a:gd name="connsiteX49" fmla="*/ 9533883 w 11243827"/>
              <a:gd name="connsiteY49" fmla="*/ 5488516 h 5641173"/>
              <a:gd name="connsiteX50" fmla="*/ 9516916 w 11243827"/>
              <a:gd name="connsiteY50" fmla="*/ 5486828 h 5641173"/>
              <a:gd name="connsiteX51" fmla="*/ 9512093 w 11243827"/>
              <a:gd name="connsiteY51" fmla="*/ 5482541 h 5641173"/>
              <a:gd name="connsiteX52" fmla="*/ 9501725 w 11243827"/>
              <a:gd name="connsiteY52" fmla="*/ 5483603 h 5641173"/>
              <a:gd name="connsiteX53" fmla="*/ 9498754 w 11243827"/>
              <a:gd name="connsiteY53" fmla="*/ 5482951 h 5641173"/>
              <a:gd name="connsiteX54" fmla="*/ 9481932 w 11243827"/>
              <a:gd name="connsiteY54" fmla="*/ 5480151 h 5641173"/>
              <a:gd name="connsiteX55" fmla="*/ 9451321 w 11243827"/>
              <a:gd name="connsiteY55" fmla="*/ 5497375 h 5641173"/>
              <a:gd name="connsiteX56" fmla="*/ 9409298 w 11243827"/>
              <a:gd name="connsiteY56" fmla="*/ 5499478 h 5641173"/>
              <a:gd name="connsiteX57" fmla="*/ 9303056 w 11243827"/>
              <a:gd name="connsiteY57" fmla="*/ 5519093 h 5641173"/>
              <a:gd name="connsiteX58" fmla="*/ 9229078 w 11243827"/>
              <a:gd name="connsiteY58" fmla="*/ 5524154 h 5641173"/>
              <a:gd name="connsiteX59" fmla="*/ 9165105 w 11243827"/>
              <a:gd name="connsiteY59" fmla="*/ 5532892 h 5641173"/>
              <a:gd name="connsiteX60" fmla="*/ 9077301 w 11243827"/>
              <a:gd name="connsiteY60" fmla="*/ 5580356 h 5641173"/>
              <a:gd name="connsiteX61" fmla="*/ 8960065 w 11243827"/>
              <a:gd name="connsiteY61" fmla="*/ 5597982 h 5641173"/>
              <a:gd name="connsiteX62" fmla="*/ 8953536 w 11243827"/>
              <a:gd name="connsiteY62" fmla="*/ 5606638 h 5641173"/>
              <a:gd name="connsiteX63" fmla="*/ 8943907 w 11243827"/>
              <a:gd name="connsiteY63" fmla="*/ 5612541 h 5641173"/>
              <a:gd name="connsiteX64" fmla="*/ 8942046 w 11243827"/>
              <a:gd name="connsiteY64" fmla="*/ 5612112 h 5641173"/>
              <a:gd name="connsiteX65" fmla="*/ 8928824 w 11243827"/>
              <a:gd name="connsiteY65" fmla="*/ 5615549 h 5641173"/>
              <a:gd name="connsiteX66" fmla="*/ 8927294 w 11243827"/>
              <a:gd name="connsiteY66" fmla="*/ 5618607 h 5641173"/>
              <a:gd name="connsiteX67" fmla="*/ 8918651 w 11243827"/>
              <a:gd name="connsiteY67" fmla="*/ 5621688 h 5641173"/>
              <a:gd name="connsiteX68" fmla="*/ 8902772 w 11243827"/>
              <a:gd name="connsiteY68" fmla="*/ 5629703 h 5641173"/>
              <a:gd name="connsiteX69" fmla="*/ 8898724 w 11243827"/>
              <a:gd name="connsiteY69" fmla="*/ 5629379 h 5641173"/>
              <a:gd name="connsiteX70" fmla="*/ 8873099 w 11243827"/>
              <a:gd name="connsiteY70" fmla="*/ 5638628 h 5641173"/>
              <a:gd name="connsiteX71" fmla="*/ 8872234 w 11243827"/>
              <a:gd name="connsiteY71" fmla="*/ 5637889 h 5641173"/>
              <a:gd name="connsiteX72" fmla="*/ 8862777 w 11243827"/>
              <a:gd name="connsiteY72" fmla="*/ 5636711 h 5641173"/>
              <a:gd name="connsiteX73" fmla="*/ 8845869 w 11243827"/>
              <a:gd name="connsiteY73" fmla="*/ 5636436 h 5641173"/>
              <a:gd name="connsiteX74" fmla="*/ 8800548 w 11243827"/>
              <a:gd name="connsiteY74" fmla="*/ 5625084 h 5641173"/>
              <a:gd name="connsiteX75" fmla="*/ 8773774 w 11243827"/>
              <a:gd name="connsiteY75" fmla="*/ 5634630 h 5641173"/>
              <a:gd name="connsiteX76" fmla="*/ 8698255 w 11243827"/>
              <a:gd name="connsiteY76" fmla="*/ 5636083 h 5641173"/>
              <a:gd name="connsiteX77" fmla="*/ 8619167 w 11243827"/>
              <a:gd name="connsiteY77" fmla="*/ 5619130 h 5641173"/>
              <a:gd name="connsiteX78" fmla="*/ 8539822 w 11243827"/>
              <a:gd name="connsiteY78" fmla="*/ 5616905 h 5641173"/>
              <a:gd name="connsiteX79" fmla="*/ 8511094 w 11243827"/>
              <a:gd name="connsiteY79" fmla="*/ 5617360 h 5641173"/>
              <a:gd name="connsiteX80" fmla="*/ 8459886 w 11243827"/>
              <a:gd name="connsiteY80" fmla="*/ 5612612 h 5641173"/>
              <a:gd name="connsiteX81" fmla="*/ 8436432 w 11243827"/>
              <a:gd name="connsiteY81" fmla="*/ 5606990 h 5641173"/>
              <a:gd name="connsiteX82" fmla="*/ 8435403 w 11243827"/>
              <a:gd name="connsiteY82" fmla="*/ 5607336 h 5641173"/>
              <a:gd name="connsiteX83" fmla="*/ 8433307 w 11243827"/>
              <a:gd name="connsiteY83" fmla="*/ 5604917 h 5641173"/>
              <a:gd name="connsiteX84" fmla="*/ 8428968 w 11243827"/>
              <a:gd name="connsiteY84" fmla="*/ 5603796 h 5641173"/>
              <a:gd name="connsiteX85" fmla="*/ 8417124 w 11243827"/>
              <a:gd name="connsiteY85" fmla="*/ 5604518 h 5641173"/>
              <a:gd name="connsiteX86" fmla="*/ 8412669 w 11243827"/>
              <a:gd name="connsiteY86" fmla="*/ 5605413 h 5641173"/>
              <a:gd name="connsiteX87" fmla="*/ 8406152 w 11243827"/>
              <a:gd name="connsiteY87" fmla="*/ 5605396 h 5641173"/>
              <a:gd name="connsiteX88" fmla="*/ 8405989 w 11243827"/>
              <a:gd name="connsiteY88" fmla="*/ 5605197 h 5641173"/>
              <a:gd name="connsiteX89" fmla="*/ 8399884 w 11243827"/>
              <a:gd name="connsiteY89" fmla="*/ 5605568 h 5641173"/>
              <a:gd name="connsiteX90" fmla="*/ 8370014 w 11243827"/>
              <a:gd name="connsiteY90" fmla="*/ 5609900 h 5641173"/>
              <a:gd name="connsiteX91" fmla="*/ 8330544 w 11243827"/>
              <a:gd name="connsiteY91" fmla="*/ 5590964 h 5641173"/>
              <a:gd name="connsiteX92" fmla="*/ 8314221 w 11243827"/>
              <a:gd name="connsiteY92" fmla="*/ 5587682 h 5641173"/>
              <a:gd name="connsiteX93" fmla="*/ 8305502 w 11243827"/>
              <a:gd name="connsiteY93" fmla="*/ 5584868 h 5641173"/>
              <a:gd name="connsiteX94" fmla="*/ 8304962 w 11243827"/>
              <a:gd name="connsiteY94" fmla="*/ 5584007 h 5641173"/>
              <a:gd name="connsiteX95" fmla="*/ 8276324 w 11243827"/>
              <a:gd name="connsiteY95" fmla="*/ 5588260 h 5641173"/>
              <a:gd name="connsiteX96" fmla="*/ 8272522 w 11243827"/>
              <a:gd name="connsiteY96" fmla="*/ 5587226 h 5641173"/>
              <a:gd name="connsiteX97" fmla="*/ 8253857 w 11243827"/>
              <a:gd name="connsiteY97" fmla="*/ 5592043 h 5641173"/>
              <a:gd name="connsiteX98" fmla="*/ 8244212 w 11243827"/>
              <a:gd name="connsiteY98" fmla="*/ 5593439 h 5641173"/>
              <a:gd name="connsiteX99" fmla="*/ 8241488 w 11243827"/>
              <a:gd name="connsiteY99" fmla="*/ 5596085 h 5641173"/>
              <a:gd name="connsiteX100" fmla="*/ 8227256 w 11243827"/>
              <a:gd name="connsiteY100" fmla="*/ 5597005 h 5641173"/>
              <a:gd name="connsiteX101" fmla="*/ 8225619 w 11243827"/>
              <a:gd name="connsiteY101" fmla="*/ 5596262 h 5641173"/>
              <a:gd name="connsiteX102" fmla="*/ 8213882 w 11243827"/>
              <a:gd name="connsiteY102" fmla="*/ 5600179 h 5641173"/>
              <a:gd name="connsiteX103" fmla="*/ 8204045 w 11243827"/>
              <a:gd name="connsiteY103" fmla="*/ 5607275 h 5641173"/>
              <a:gd name="connsiteX104" fmla="*/ 8082989 w 11243827"/>
              <a:gd name="connsiteY104" fmla="*/ 5603160 h 5641173"/>
              <a:gd name="connsiteX105" fmla="*/ 7976942 w 11243827"/>
              <a:gd name="connsiteY105" fmla="*/ 5598455 h 5641173"/>
              <a:gd name="connsiteX106" fmla="*/ 7950121 w 11243827"/>
              <a:gd name="connsiteY106" fmla="*/ 5590893 h 5641173"/>
              <a:gd name="connsiteX107" fmla="*/ 7727691 w 11243827"/>
              <a:gd name="connsiteY107" fmla="*/ 5621064 h 5641173"/>
              <a:gd name="connsiteX108" fmla="*/ 7685998 w 11243827"/>
              <a:gd name="connsiteY108" fmla="*/ 5615564 h 5641173"/>
              <a:gd name="connsiteX109" fmla="*/ 7649302 w 11243827"/>
              <a:gd name="connsiteY109" fmla="*/ 5626541 h 5641173"/>
              <a:gd name="connsiteX110" fmla="*/ 7634083 w 11243827"/>
              <a:gd name="connsiteY110" fmla="*/ 5620862 h 5641173"/>
              <a:gd name="connsiteX111" fmla="*/ 7631455 w 11243827"/>
              <a:gd name="connsiteY111" fmla="*/ 5619708 h 5641173"/>
              <a:gd name="connsiteX112" fmla="*/ 7620952 w 11243827"/>
              <a:gd name="connsiteY112" fmla="*/ 5618872 h 5641173"/>
              <a:gd name="connsiteX113" fmla="*/ 7617992 w 11243827"/>
              <a:gd name="connsiteY113" fmla="*/ 5613914 h 5641173"/>
              <a:gd name="connsiteX114" fmla="*/ 7602182 w 11243827"/>
              <a:gd name="connsiteY114" fmla="*/ 5609271 h 5641173"/>
              <a:gd name="connsiteX115" fmla="*/ 7582847 w 11243827"/>
              <a:gd name="connsiteY115" fmla="*/ 5609047 h 5641173"/>
              <a:gd name="connsiteX116" fmla="*/ 7514158 w 11243827"/>
              <a:gd name="connsiteY116" fmla="*/ 5607737 h 5641173"/>
              <a:gd name="connsiteX117" fmla="*/ 7502955 w 11243827"/>
              <a:gd name="connsiteY117" fmla="*/ 5610415 h 5641173"/>
              <a:gd name="connsiteX118" fmla="*/ 7466391 w 11243827"/>
              <a:gd name="connsiteY118" fmla="*/ 5605949 h 5641173"/>
              <a:gd name="connsiteX119" fmla="*/ 7433806 w 11243827"/>
              <a:gd name="connsiteY119" fmla="*/ 5604945 h 5641173"/>
              <a:gd name="connsiteX120" fmla="*/ 7412693 w 11243827"/>
              <a:gd name="connsiteY120" fmla="*/ 5607075 h 5641173"/>
              <a:gd name="connsiteX121" fmla="*/ 7407159 w 11243827"/>
              <a:gd name="connsiteY121" fmla="*/ 5605310 h 5641173"/>
              <a:gd name="connsiteX122" fmla="*/ 7385900 w 11243827"/>
              <a:gd name="connsiteY122" fmla="*/ 5604171 h 5641173"/>
              <a:gd name="connsiteX123" fmla="*/ 7375071 w 11243827"/>
              <a:gd name="connsiteY123" fmla="*/ 5606788 h 5641173"/>
              <a:gd name="connsiteX124" fmla="*/ 7364382 w 11243827"/>
              <a:gd name="connsiteY124" fmla="*/ 5600762 h 5641173"/>
              <a:gd name="connsiteX125" fmla="*/ 7361770 w 11243827"/>
              <a:gd name="connsiteY125" fmla="*/ 5596347 h 5641173"/>
              <a:gd name="connsiteX126" fmla="*/ 7346641 w 11243827"/>
              <a:gd name="connsiteY126" fmla="*/ 5598329 h 5641173"/>
              <a:gd name="connsiteX127" fmla="*/ 7334238 w 11243827"/>
              <a:gd name="connsiteY127" fmla="*/ 5594014 h 5641173"/>
              <a:gd name="connsiteX128" fmla="*/ 7323426 w 11243827"/>
              <a:gd name="connsiteY128" fmla="*/ 5596835 h 5641173"/>
              <a:gd name="connsiteX129" fmla="*/ 7318938 w 11243827"/>
              <a:gd name="connsiteY129" fmla="*/ 5596200 h 5641173"/>
              <a:gd name="connsiteX130" fmla="*/ 7307784 w 11243827"/>
              <a:gd name="connsiteY130" fmla="*/ 5594065 h 5641173"/>
              <a:gd name="connsiteX131" fmla="*/ 7288540 w 11243827"/>
              <a:gd name="connsiteY131" fmla="*/ 5589320 h 5641173"/>
              <a:gd name="connsiteX132" fmla="*/ 7282537 w 11243827"/>
              <a:gd name="connsiteY132" fmla="*/ 5588660 h 5641173"/>
              <a:gd name="connsiteX133" fmla="*/ 7269466 w 11243827"/>
              <a:gd name="connsiteY133" fmla="*/ 5581404 h 5641173"/>
              <a:gd name="connsiteX134" fmla="*/ 7244165 w 11243827"/>
              <a:gd name="connsiteY134" fmla="*/ 5575200 h 5641173"/>
              <a:gd name="connsiteX135" fmla="*/ 7199619 w 11243827"/>
              <a:gd name="connsiteY135" fmla="*/ 5553550 h 5641173"/>
              <a:gd name="connsiteX136" fmla="*/ 7173434 w 11243827"/>
              <a:gd name="connsiteY136" fmla="*/ 5543219 h 5641173"/>
              <a:gd name="connsiteX137" fmla="*/ 7155718 w 11243827"/>
              <a:gd name="connsiteY137" fmla="*/ 5533697 h 5641173"/>
              <a:gd name="connsiteX138" fmla="*/ 7103430 w 11243827"/>
              <a:gd name="connsiteY138" fmla="*/ 5520249 h 5641173"/>
              <a:gd name="connsiteX139" fmla="*/ 7013746 w 11243827"/>
              <a:gd name="connsiteY139" fmla="*/ 5502470 h 5641173"/>
              <a:gd name="connsiteX140" fmla="*/ 6995379 w 11243827"/>
              <a:gd name="connsiteY140" fmla="*/ 5497693 h 5641173"/>
              <a:gd name="connsiteX141" fmla="*/ 6982475 w 11243827"/>
              <a:gd name="connsiteY141" fmla="*/ 5489641 h 5641173"/>
              <a:gd name="connsiteX142" fmla="*/ 6981994 w 11243827"/>
              <a:gd name="connsiteY142" fmla="*/ 5484335 h 5641173"/>
              <a:gd name="connsiteX143" fmla="*/ 6972355 w 11243827"/>
              <a:gd name="connsiteY143" fmla="*/ 5481074 h 5641173"/>
              <a:gd name="connsiteX144" fmla="*/ 6970394 w 11243827"/>
              <a:gd name="connsiteY144" fmla="*/ 5479383 h 5641173"/>
              <a:gd name="connsiteX145" fmla="*/ 6958543 w 11243827"/>
              <a:gd name="connsiteY145" fmla="*/ 5470507 h 5641173"/>
              <a:gd name="connsiteX146" fmla="*/ 6918276 w 11243827"/>
              <a:gd name="connsiteY146" fmla="*/ 5472034 h 5641173"/>
              <a:gd name="connsiteX147" fmla="*/ 6881046 w 11243827"/>
              <a:gd name="connsiteY147" fmla="*/ 5457070 h 5641173"/>
              <a:gd name="connsiteX148" fmla="*/ 6752164 w 11243827"/>
              <a:gd name="connsiteY148" fmla="*/ 5425021 h 5641173"/>
              <a:gd name="connsiteX149" fmla="*/ 6724964 w 11243827"/>
              <a:gd name="connsiteY149" fmla="*/ 5414071 h 5641173"/>
              <a:gd name="connsiteX150" fmla="*/ 6683286 w 11243827"/>
              <a:gd name="connsiteY150" fmla="*/ 5432830 h 5641173"/>
              <a:gd name="connsiteX151" fmla="*/ 6644277 w 11243827"/>
              <a:gd name="connsiteY151" fmla="*/ 5429684 h 5641173"/>
              <a:gd name="connsiteX152" fmla="*/ 6532914 w 11243827"/>
              <a:gd name="connsiteY152" fmla="*/ 5431205 h 5641173"/>
              <a:gd name="connsiteX153" fmla="*/ 6307459 w 11243827"/>
              <a:gd name="connsiteY153" fmla="*/ 5467087 h 5641173"/>
              <a:gd name="connsiteX154" fmla="*/ 6196243 w 11243827"/>
              <a:gd name="connsiteY154" fmla="*/ 5515042 h 5641173"/>
              <a:gd name="connsiteX155" fmla="*/ 6099124 w 11243827"/>
              <a:gd name="connsiteY155" fmla="*/ 5516848 h 5641173"/>
              <a:gd name="connsiteX156" fmla="*/ 6016077 w 11243827"/>
              <a:gd name="connsiteY156" fmla="*/ 5528642 h 5641173"/>
              <a:gd name="connsiteX157" fmla="*/ 6004389 w 11243827"/>
              <a:gd name="connsiteY157" fmla="*/ 5531206 h 5641173"/>
              <a:gd name="connsiteX158" fmla="*/ 5933945 w 11243827"/>
              <a:gd name="connsiteY158" fmla="*/ 5538840 h 5641173"/>
              <a:gd name="connsiteX159" fmla="*/ 5883936 w 11243827"/>
              <a:gd name="connsiteY159" fmla="*/ 5553807 h 5641173"/>
              <a:gd name="connsiteX160" fmla="*/ 5798331 w 11243827"/>
              <a:gd name="connsiteY160" fmla="*/ 5564248 h 5641173"/>
              <a:gd name="connsiteX161" fmla="*/ 5712738 w 11243827"/>
              <a:gd name="connsiteY161" fmla="*/ 5573120 h 5641173"/>
              <a:gd name="connsiteX162" fmla="*/ 5681342 w 11243827"/>
              <a:gd name="connsiteY162" fmla="*/ 5575621 h 5641173"/>
              <a:gd name="connsiteX163" fmla="*/ 5627167 w 11243827"/>
              <a:gd name="connsiteY163" fmla="*/ 5583215 h 5641173"/>
              <a:gd name="connsiteX164" fmla="*/ 5591414 w 11243827"/>
              <a:gd name="connsiteY164" fmla="*/ 5587695 h 5641173"/>
              <a:gd name="connsiteX165" fmla="*/ 5583028 w 11243827"/>
              <a:gd name="connsiteY165" fmla="*/ 5580877 h 5641173"/>
              <a:gd name="connsiteX166" fmla="*/ 5549426 w 11243827"/>
              <a:gd name="connsiteY166" fmla="*/ 5582858 h 5641173"/>
              <a:gd name="connsiteX167" fmla="*/ 5519999 w 11243827"/>
              <a:gd name="connsiteY167" fmla="*/ 5592246 h 5641173"/>
              <a:gd name="connsiteX168" fmla="*/ 5480028 w 11243827"/>
              <a:gd name="connsiteY168" fmla="*/ 5597282 h 5641173"/>
              <a:gd name="connsiteX169" fmla="*/ 5456175 w 11243827"/>
              <a:gd name="connsiteY169" fmla="*/ 5600371 h 5641173"/>
              <a:gd name="connsiteX170" fmla="*/ 5388463 w 11243827"/>
              <a:gd name="connsiteY170" fmla="*/ 5602638 h 5641173"/>
              <a:gd name="connsiteX171" fmla="*/ 5265898 w 11243827"/>
              <a:gd name="connsiteY171" fmla="*/ 5591830 h 5641173"/>
              <a:gd name="connsiteX172" fmla="*/ 5231231 w 11243827"/>
              <a:gd name="connsiteY172" fmla="*/ 5592790 h 5641173"/>
              <a:gd name="connsiteX173" fmla="*/ 5226996 w 11243827"/>
              <a:gd name="connsiteY173" fmla="*/ 5595040 h 5641173"/>
              <a:gd name="connsiteX174" fmla="*/ 5175988 w 11243827"/>
              <a:gd name="connsiteY174" fmla="*/ 5588131 h 5641173"/>
              <a:gd name="connsiteX175" fmla="*/ 5107470 w 11243827"/>
              <a:gd name="connsiteY175" fmla="*/ 5594771 h 5641173"/>
              <a:gd name="connsiteX176" fmla="*/ 5027868 w 11243827"/>
              <a:gd name="connsiteY176" fmla="*/ 5605624 h 5641173"/>
              <a:gd name="connsiteX177" fmla="*/ 5007324 w 11243827"/>
              <a:gd name="connsiteY177" fmla="*/ 5609209 h 5641173"/>
              <a:gd name="connsiteX178" fmla="*/ 4952559 w 11243827"/>
              <a:gd name="connsiteY178" fmla="*/ 5611402 h 5641173"/>
              <a:gd name="connsiteX179" fmla="*/ 4826081 w 11243827"/>
              <a:gd name="connsiteY179" fmla="*/ 5616191 h 5641173"/>
              <a:gd name="connsiteX180" fmla="*/ 4823501 w 11243827"/>
              <a:gd name="connsiteY180" fmla="*/ 5619174 h 5641173"/>
              <a:gd name="connsiteX181" fmla="*/ 4813093 w 11243827"/>
              <a:gd name="connsiteY181" fmla="*/ 5620026 h 5641173"/>
              <a:gd name="connsiteX182" fmla="*/ 4810563 w 11243827"/>
              <a:gd name="connsiteY182" fmla="*/ 5620787 h 5641173"/>
              <a:gd name="connsiteX183" fmla="*/ 4795818 w 11243827"/>
              <a:gd name="connsiteY183" fmla="*/ 5624618 h 5641173"/>
              <a:gd name="connsiteX184" fmla="*/ 4758404 w 11243827"/>
              <a:gd name="connsiteY184" fmla="*/ 5619510 h 5641173"/>
              <a:gd name="connsiteX185" fmla="*/ 4717254 w 11243827"/>
              <a:gd name="connsiteY185" fmla="*/ 5624155 h 5641173"/>
              <a:gd name="connsiteX186" fmla="*/ 4591958 w 11243827"/>
              <a:gd name="connsiteY186" fmla="*/ 5624710 h 5641173"/>
              <a:gd name="connsiteX187" fmla="*/ 4476215 w 11243827"/>
              <a:gd name="connsiteY187" fmla="*/ 5628210 h 5641173"/>
              <a:gd name="connsiteX188" fmla="*/ 4425193 w 11243827"/>
              <a:gd name="connsiteY188" fmla="*/ 5627414 h 5641173"/>
              <a:gd name="connsiteX189" fmla="*/ 4383866 w 11243827"/>
              <a:gd name="connsiteY189" fmla="*/ 5626546 h 5641173"/>
              <a:gd name="connsiteX190" fmla="*/ 4385596 w 11243827"/>
              <a:gd name="connsiteY190" fmla="*/ 5634646 h 5641173"/>
              <a:gd name="connsiteX191" fmla="*/ 4360864 w 11243827"/>
              <a:gd name="connsiteY191" fmla="*/ 5641173 h 5641173"/>
              <a:gd name="connsiteX192" fmla="*/ 4328321 w 11243827"/>
              <a:gd name="connsiteY192" fmla="*/ 5626332 h 5641173"/>
              <a:gd name="connsiteX193" fmla="*/ 4309842 w 11243827"/>
              <a:gd name="connsiteY193" fmla="*/ 5626471 h 5641173"/>
              <a:gd name="connsiteX194" fmla="*/ 4277424 w 11243827"/>
              <a:gd name="connsiteY194" fmla="*/ 5631598 h 5641173"/>
              <a:gd name="connsiteX195" fmla="*/ 4266627 w 11243827"/>
              <a:gd name="connsiteY195" fmla="*/ 5633969 h 5641173"/>
              <a:gd name="connsiteX196" fmla="*/ 4185525 w 11243827"/>
              <a:gd name="connsiteY196" fmla="*/ 5617508 h 5641173"/>
              <a:gd name="connsiteX197" fmla="*/ 4177617 w 11243827"/>
              <a:gd name="connsiteY197" fmla="*/ 5610903 h 5641173"/>
              <a:gd name="connsiteX198" fmla="*/ 4136948 w 11243827"/>
              <a:gd name="connsiteY198" fmla="*/ 5608031 h 5641173"/>
              <a:gd name="connsiteX199" fmla="*/ 4132323 w 11243827"/>
              <a:gd name="connsiteY199" fmla="*/ 5609784 h 5641173"/>
              <a:gd name="connsiteX200" fmla="*/ 4098620 w 11243827"/>
              <a:gd name="connsiteY200" fmla="*/ 5599672 h 5641173"/>
              <a:gd name="connsiteX201" fmla="*/ 3963475 w 11243827"/>
              <a:gd name="connsiteY201" fmla="*/ 5581841 h 5641173"/>
              <a:gd name="connsiteX202" fmla="*/ 3703613 w 11243827"/>
              <a:gd name="connsiteY202" fmla="*/ 5572482 h 5641173"/>
              <a:gd name="connsiteX203" fmla="*/ 3432987 w 11243827"/>
              <a:gd name="connsiteY203" fmla="*/ 5545768 h 5641173"/>
              <a:gd name="connsiteX204" fmla="*/ 3176381 w 11243827"/>
              <a:gd name="connsiteY204" fmla="*/ 5556110 h 5641173"/>
              <a:gd name="connsiteX205" fmla="*/ 2710156 w 11243827"/>
              <a:gd name="connsiteY205" fmla="*/ 5527517 h 5641173"/>
              <a:gd name="connsiteX206" fmla="*/ 2550206 w 11243827"/>
              <a:gd name="connsiteY206" fmla="*/ 5524958 h 5641173"/>
              <a:gd name="connsiteX207" fmla="*/ 2443041 w 11243827"/>
              <a:gd name="connsiteY207" fmla="*/ 5523990 h 5641173"/>
              <a:gd name="connsiteX208" fmla="*/ 2435613 w 11243827"/>
              <a:gd name="connsiteY208" fmla="*/ 5526704 h 5641173"/>
              <a:gd name="connsiteX209" fmla="*/ 2405682 w 11243827"/>
              <a:gd name="connsiteY209" fmla="*/ 5528307 h 5641173"/>
              <a:gd name="connsiteX210" fmla="*/ 2397487 w 11243827"/>
              <a:gd name="connsiteY210" fmla="*/ 5540337 h 5641173"/>
              <a:gd name="connsiteX211" fmla="*/ 2297454 w 11243827"/>
              <a:gd name="connsiteY211" fmla="*/ 5550765 h 5641173"/>
              <a:gd name="connsiteX212" fmla="*/ 2056700 w 11243827"/>
              <a:gd name="connsiteY212" fmla="*/ 5555489 h 5641173"/>
              <a:gd name="connsiteX213" fmla="*/ 1878530 w 11243827"/>
              <a:gd name="connsiteY213" fmla="*/ 5535330 h 5641173"/>
              <a:gd name="connsiteX214" fmla="*/ 1859292 w 11243827"/>
              <a:gd name="connsiteY214" fmla="*/ 5535461 h 5641173"/>
              <a:gd name="connsiteX215" fmla="*/ 1835626 w 11243827"/>
              <a:gd name="connsiteY215" fmla="*/ 5533793 h 5641173"/>
              <a:gd name="connsiteX216" fmla="*/ 1798939 w 11243827"/>
              <a:gd name="connsiteY216" fmla="*/ 5540285 h 5641173"/>
              <a:gd name="connsiteX217" fmla="*/ 1779046 w 11243827"/>
              <a:gd name="connsiteY217" fmla="*/ 5549949 h 5641173"/>
              <a:gd name="connsiteX218" fmla="*/ 1772421 w 11243827"/>
              <a:gd name="connsiteY218" fmla="*/ 5549018 h 5641173"/>
              <a:gd name="connsiteX219" fmla="*/ 1772052 w 11243827"/>
              <a:gd name="connsiteY219" fmla="*/ 5545689 h 5641173"/>
              <a:gd name="connsiteX220" fmla="*/ 1711543 w 11243827"/>
              <a:gd name="connsiteY220" fmla="*/ 5534558 h 5641173"/>
              <a:gd name="connsiteX221" fmla="*/ 1631462 w 11243827"/>
              <a:gd name="connsiteY221" fmla="*/ 5491807 h 5641173"/>
              <a:gd name="connsiteX222" fmla="*/ 1538763 w 11243827"/>
              <a:gd name="connsiteY222" fmla="*/ 5482781 h 5641173"/>
              <a:gd name="connsiteX223" fmla="*/ 1501533 w 11243827"/>
              <a:gd name="connsiteY223" fmla="*/ 5467817 h 5641173"/>
              <a:gd name="connsiteX224" fmla="*/ 1461266 w 11243827"/>
              <a:gd name="connsiteY224" fmla="*/ 5469343 h 5641173"/>
              <a:gd name="connsiteX225" fmla="*/ 1449415 w 11243827"/>
              <a:gd name="connsiteY225" fmla="*/ 5460467 h 5641173"/>
              <a:gd name="connsiteX226" fmla="*/ 1447454 w 11243827"/>
              <a:gd name="connsiteY226" fmla="*/ 5458776 h 5641173"/>
              <a:gd name="connsiteX227" fmla="*/ 1437814 w 11243827"/>
              <a:gd name="connsiteY227" fmla="*/ 5455515 h 5641173"/>
              <a:gd name="connsiteX228" fmla="*/ 1437334 w 11243827"/>
              <a:gd name="connsiteY228" fmla="*/ 5450209 h 5641173"/>
              <a:gd name="connsiteX229" fmla="*/ 1424429 w 11243827"/>
              <a:gd name="connsiteY229" fmla="*/ 5442157 h 5641173"/>
              <a:gd name="connsiteX230" fmla="*/ 1406063 w 11243827"/>
              <a:gd name="connsiteY230" fmla="*/ 5437380 h 5641173"/>
              <a:gd name="connsiteX231" fmla="*/ 1316379 w 11243827"/>
              <a:gd name="connsiteY231" fmla="*/ 5419601 h 5641173"/>
              <a:gd name="connsiteX232" fmla="*/ 1264090 w 11243827"/>
              <a:gd name="connsiteY232" fmla="*/ 5406153 h 5641173"/>
              <a:gd name="connsiteX233" fmla="*/ 1246374 w 11243827"/>
              <a:gd name="connsiteY233" fmla="*/ 5396631 h 5641173"/>
              <a:gd name="connsiteX234" fmla="*/ 1220190 w 11243827"/>
              <a:gd name="connsiteY234" fmla="*/ 5386301 h 5641173"/>
              <a:gd name="connsiteX235" fmla="*/ 1175643 w 11243827"/>
              <a:gd name="connsiteY235" fmla="*/ 5364651 h 5641173"/>
              <a:gd name="connsiteX236" fmla="*/ 1150342 w 11243827"/>
              <a:gd name="connsiteY236" fmla="*/ 5358447 h 5641173"/>
              <a:gd name="connsiteX237" fmla="*/ 1112024 w 11243827"/>
              <a:gd name="connsiteY237" fmla="*/ 5345786 h 5641173"/>
              <a:gd name="connsiteX238" fmla="*/ 1100870 w 11243827"/>
              <a:gd name="connsiteY238" fmla="*/ 5343651 h 5641173"/>
              <a:gd name="connsiteX239" fmla="*/ 1096383 w 11243827"/>
              <a:gd name="connsiteY239" fmla="*/ 5343015 h 5641173"/>
              <a:gd name="connsiteX240" fmla="*/ 1058039 w 11243827"/>
              <a:gd name="connsiteY240" fmla="*/ 5343504 h 5641173"/>
              <a:gd name="connsiteX241" fmla="*/ 1055426 w 11243827"/>
              <a:gd name="connsiteY241" fmla="*/ 5339088 h 5641173"/>
              <a:gd name="connsiteX242" fmla="*/ 1044738 w 11243827"/>
              <a:gd name="connsiteY242" fmla="*/ 5333063 h 5641173"/>
              <a:gd name="connsiteX243" fmla="*/ 1033909 w 11243827"/>
              <a:gd name="connsiteY243" fmla="*/ 5335680 h 5641173"/>
              <a:gd name="connsiteX244" fmla="*/ 1012649 w 11243827"/>
              <a:gd name="connsiteY244" fmla="*/ 5334541 h 5641173"/>
              <a:gd name="connsiteX245" fmla="*/ 1007115 w 11243827"/>
              <a:gd name="connsiteY245" fmla="*/ 5332775 h 5641173"/>
              <a:gd name="connsiteX246" fmla="*/ 987447 w 11243827"/>
              <a:gd name="connsiteY246" fmla="*/ 5346462 h 5641173"/>
              <a:gd name="connsiteX247" fmla="*/ 953418 w 11243827"/>
              <a:gd name="connsiteY247" fmla="*/ 5333901 h 5641173"/>
              <a:gd name="connsiteX248" fmla="*/ 916854 w 11243827"/>
              <a:gd name="connsiteY248" fmla="*/ 5329435 h 5641173"/>
              <a:gd name="connsiteX249" fmla="*/ 905651 w 11243827"/>
              <a:gd name="connsiteY249" fmla="*/ 5332114 h 5641173"/>
              <a:gd name="connsiteX250" fmla="*/ 838405 w 11243827"/>
              <a:gd name="connsiteY250" fmla="*/ 5339470 h 5641173"/>
              <a:gd name="connsiteX251" fmla="*/ 817627 w 11243827"/>
              <a:gd name="connsiteY251" fmla="*/ 5330580 h 5641173"/>
              <a:gd name="connsiteX252" fmla="*/ 801817 w 11243827"/>
              <a:gd name="connsiteY252" fmla="*/ 5325937 h 5641173"/>
              <a:gd name="connsiteX253" fmla="*/ 798857 w 11243827"/>
              <a:gd name="connsiteY253" fmla="*/ 5320979 h 5641173"/>
              <a:gd name="connsiteX254" fmla="*/ 788354 w 11243827"/>
              <a:gd name="connsiteY254" fmla="*/ 5320143 h 5641173"/>
              <a:gd name="connsiteX255" fmla="*/ 785726 w 11243827"/>
              <a:gd name="connsiteY255" fmla="*/ 5318989 h 5641173"/>
              <a:gd name="connsiteX256" fmla="*/ 770507 w 11243827"/>
              <a:gd name="connsiteY256" fmla="*/ 5313309 h 5641173"/>
              <a:gd name="connsiteX257" fmla="*/ 733810 w 11243827"/>
              <a:gd name="connsiteY257" fmla="*/ 5324286 h 5641173"/>
              <a:gd name="connsiteX258" fmla="*/ 692117 w 11243827"/>
              <a:gd name="connsiteY258" fmla="*/ 5318786 h 5641173"/>
              <a:gd name="connsiteX259" fmla="*/ 574943 w 11243827"/>
              <a:gd name="connsiteY259" fmla="*/ 5327578 h 5641173"/>
              <a:gd name="connsiteX260" fmla="*/ 441302 w 11243827"/>
              <a:gd name="connsiteY260" fmla="*/ 5307062 h 5641173"/>
              <a:gd name="connsiteX261" fmla="*/ 336819 w 11243827"/>
              <a:gd name="connsiteY261" fmla="*/ 5336690 h 5641173"/>
              <a:gd name="connsiteX262" fmla="*/ 270932 w 11243827"/>
              <a:gd name="connsiteY262" fmla="*/ 5345451 h 5641173"/>
              <a:gd name="connsiteX263" fmla="*/ 194189 w 11243827"/>
              <a:gd name="connsiteY263" fmla="*/ 5343588 h 5641173"/>
              <a:gd name="connsiteX264" fmla="*/ 192552 w 11243827"/>
              <a:gd name="connsiteY264" fmla="*/ 5342845 h 5641173"/>
              <a:gd name="connsiteX265" fmla="*/ 178320 w 11243827"/>
              <a:gd name="connsiteY265" fmla="*/ 5343766 h 5641173"/>
              <a:gd name="connsiteX266" fmla="*/ 175596 w 11243827"/>
              <a:gd name="connsiteY266" fmla="*/ 5346411 h 5641173"/>
              <a:gd name="connsiteX267" fmla="*/ 147287 w 11243827"/>
              <a:gd name="connsiteY267" fmla="*/ 5352625 h 5641173"/>
              <a:gd name="connsiteX268" fmla="*/ 114847 w 11243827"/>
              <a:gd name="connsiteY268" fmla="*/ 5355844 h 5641173"/>
              <a:gd name="connsiteX269" fmla="*/ 114306 w 11243827"/>
              <a:gd name="connsiteY269" fmla="*/ 5354983 h 5641173"/>
              <a:gd name="connsiteX270" fmla="*/ 89264 w 11243827"/>
              <a:gd name="connsiteY270" fmla="*/ 5348886 h 5641173"/>
              <a:gd name="connsiteX271" fmla="*/ 49794 w 11243827"/>
              <a:gd name="connsiteY271" fmla="*/ 5329950 h 5641173"/>
              <a:gd name="connsiteX272" fmla="*/ 19924 w 11243827"/>
              <a:gd name="connsiteY272" fmla="*/ 5334282 h 5641173"/>
              <a:gd name="connsiteX273" fmla="*/ 13819 w 11243827"/>
              <a:gd name="connsiteY273" fmla="*/ 5334653 h 5641173"/>
              <a:gd name="connsiteX274" fmla="*/ 13657 w 11243827"/>
              <a:gd name="connsiteY274" fmla="*/ 5334455 h 5641173"/>
              <a:gd name="connsiteX275" fmla="*/ 7139 w 11243827"/>
              <a:gd name="connsiteY275" fmla="*/ 5334438 h 5641173"/>
              <a:gd name="connsiteX276" fmla="*/ 2684 w 11243827"/>
              <a:gd name="connsiteY276" fmla="*/ 5335333 h 5641173"/>
              <a:gd name="connsiteX277" fmla="*/ 0 w 11243827"/>
              <a:gd name="connsiteY277" fmla="*/ 5335496 h 5641173"/>
              <a:gd name="connsiteX278" fmla="*/ 0 w 11243827"/>
              <a:gd name="connsiteY278" fmla="*/ 10592 h 5641173"/>
              <a:gd name="connsiteX279" fmla="*/ 11243827 w 11243827"/>
              <a:gd name="connsiteY279" fmla="*/ 0 h 5641173"/>
              <a:gd name="connsiteX0" fmla="*/ 11243827 w 11243827"/>
              <a:gd name="connsiteY0" fmla="*/ 0 h 5641173"/>
              <a:gd name="connsiteX1" fmla="*/ 11243827 w 11243827"/>
              <a:gd name="connsiteY1" fmla="*/ 1470035 h 5641173"/>
              <a:gd name="connsiteX2" fmla="*/ 11243827 w 11243827"/>
              <a:gd name="connsiteY2" fmla="*/ 5209610 h 5641173"/>
              <a:gd name="connsiteX3" fmla="*/ 11240675 w 11243827"/>
              <a:gd name="connsiteY3" fmla="*/ 5210442 h 5641173"/>
              <a:gd name="connsiteX4" fmla="*/ 11179959 w 11243827"/>
              <a:gd name="connsiteY4" fmla="*/ 5221199 h 5641173"/>
              <a:gd name="connsiteX5" fmla="*/ 11105493 w 11243827"/>
              <a:gd name="connsiteY5" fmla="*/ 5259905 h 5641173"/>
              <a:gd name="connsiteX6" fmla="*/ 11078640 w 11243827"/>
              <a:gd name="connsiteY6" fmla="*/ 5263531 h 5641173"/>
              <a:gd name="connsiteX7" fmla="*/ 11079616 w 11243827"/>
              <a:gd name="connsiteY7" fmla="*/ 5270380 h 5641173"/>
              <a:gd name="connsiteX8" fmla="*/ 11069641 w 11243827"/>
              <a:gd name="connsiteY8" fmla="*/ 5270884 h 5641173"/>
              <a:gd name="connsiteX9" fmla="*/ 11047377 w 11243827"/>
              <a:gd name="connsiteY9" fmla="*/ 5271051 h 5641173"/>
              <a:gd name="connsiteX10" fmla="*/ 10980705 w 11243827"/>
              <a:gd name="connsiteY10" fmla="*/ 5272951 h 5641173"/>
              <a:gd name="connsiteX11" fmla="*/ 10962514 w 11243827"/>
              <a:gd name="connsiteY11" fmla="*/ 5286084 h 5641173"/>
              <a:gd name="connsiteX12" fmla="*/ 10945307 w 11243827"/>
              <a:gd name="connsiteY12" fmla="*/ 5286290 h 5641173"/>
              <a:gd name="connsiteX13" fmla="*/ 10845516 w 11243827"/>
              <a:gd name="connsiteY13" fmla="*/ 5303894 h 5641173"/>
              <a:gd name="connsiteX14" fmla="*/ 10831795 w 11243827"/>
              <a:gd name="connsiteY14" fmla="*/ 5305210 h 5641173"/>
              <a:gd name="connsiteX15" fmla="*/ 10824365 w 11243827"/>
              <a:gd name="connsiteY15" fmla="*/ 5311111 h 5641173"/>
              <a:gd name="connsiteX16" fmla="*/ 10797756 w 11243827"/>
              <a:gd name="connsiteY16" fmla="*/ 5312285 h 5641173"/>
              <a:gd name="connsiteX17" fmla="*/ 10796525 w 11243827"/>
              <a:gd name="connsiteY17" fmla="*/ 5315645 h 5641173"/>
              <a:gd name="connsiteX18" fmla="*/ 10709063 w 11243827"/>
              <a:gd name="connsiteY18" fmla="*/ 5344492 h 5641173"/>
              <a:gd name="connsiteX19" fmla="*/ 10694078 w 11243827"/>
              <a:gd name="connsiteY19" fmla="*/ 5349258 h 5641173"/>
              <a:gd name="connsiteX20" fmla="*/ 10681131 w 11243827"/>
              <a:gd name="connsiteY20" fmla="*/ 5347812 h 5641173"/>
              <a:gd name="connsiteX21" fmla="*/ 10609448 w 11243827"/>
              <a:gd name="connsiteY21" fmla="*/ 5351931 h 5641173"/>
              <a:gd name="connsiteX22" fmla="*/ 10592397 w 11243827"/>
              <a:gd name="connsiteY22" fmla="*/ 5349402 h 5641173"/>
              <a:gd name="connsiteX23" fmla="*/ 10585227 w 11243827"/>
              <a:gd name="connsiteY23" fmla="*/ 5344063 h 5641173"/>
              <a:gd name="connsiteX24" fmla="*/ 10557472 w 11243827"/>
              <a:gd name="connsiteY24" fmla="*/ 5354151 h 5641173"/>
              <a:gd name="connsiteX25" fmla="*/ 10514646 w 11243827"/>
              <a:gd name="connsiteY25" fmla="*/ 5361064 h 5641173"/>
              <a:gd name="connsiteX26" fmla="*/ 10494292 w 11243827"/>
              <a:gd name="connsiteY26" fmla="*/ 5366054 h 5641173"/>
              <a:gd name="connsiteX27" fmla="*/ 10477869 w 11243827"/>
              <a:gd name="connsiteY27" fmla="*/ 5363025 h 5641173"/>
              <a:gd name="connsiteX28" fmla="*/ 10384411 w 11243827"/>
              <a:gd name="connsiteY28" fmla="*/ 5362257 h 5641173"/>
              <a:gd name="connsiteX29" fmla="*/ 10362921 w 11243827"/>
              <a:gd name="connsiteY29" fmla="*/ 5357444 h 5641173"/>
              <a:gd name="connsiteX30" fmla="*/ 10352736 w 11243827"/>
              <a:gd name="connsiteY30" fmla="*/ 5347851 h 5641173"/>
              <a:gd name="connsiteX31" fmla="*/ 10344754 w 11243827"/>
              <a:gd name="connsiteY31" fmla="*/ 5351272 h 5641173"/>
              <a:gd name="connsiteX32" fmla="*/ 10288226 w 11243827"/>
              <a:gd name="connsiteY32" fmla="*/ 5351613 h 5641173"/>
              <a:gd name="connsiteX33" fmla="*/ 10251350 w 11243827"/>
              <a:gd name="connsiteY33" fmla="*/ 5352711 h 5641173"/>
              <a:gd name="connsiteX34" fmla="*/ 10249108 w 11243827"/>
              <a:gd name="connsiteY34" fmla="*/ 5365881 h 5641173"/>
              <a:gd name="connsiteX35" fmla="*/ 10216272 w 11243827"/>
              <a:gd name="connsiteY35" fmla="*/ 5370573 h 5641173"/>
              <a:gd name="connsiteX36" fmla="*/ 10181278 w 11243827"/>
              <a:gd name="connsiteY36" fmla="*/ 5362119 h 5641173"/>
              <a:gd name="connsiteX37" fmla="*/ 10140033 w 11243827"/>
              <a:gd name="connsiteY37" fmla="*/ 5363304 h 5641173"/>
              <a:gd name="connsiteX38" fmla="*/ 10115353 w 11243827"/>
              <a:gd name="connsiteY38" fmla="*/ 5363869 h 5641173"/>
              <a:gd name="connsiteX39" fmla="*/ 10050578 w 11243827"/>
              <a:gd name="connsiteY39" fmla="*/ 5376153 h 5641173"/>
              <a:gd name="connsiteX40" fmla="*/ 9945478 w 11243827"/>
              <a:gd name="connsiteY40" fmla="*/ 5422859 h 5641173"/>
              <a:gd name="connsiteX41" fmla="*/ 9912481 w 11243827"/>
              <a:gd name="connsiteY41" fmla="*/ 5429477 h 5641173"/>
              <a:gd name="connsiteX42" fmla="*/ 9906713 w 11243827"/>
              <a:gd name="connsiteY42" fmla="*/ 5426784 h 5641173"/>
              <a:gd name="connsiteX43" fmla="*/ 9742436 w 11243827"/>
              <a:gd name="connsiteY43" fmla="*/ 5454834 h 5641173"/>
              <a:gd name="connsiteX44" fmla="*/ 9713044 w 11243827"/>
              <a:gd name="connsiteY44" fmla="*/ 5456476 h 5641173"/>
              <a:gd name="connsiteX45" fmla="*/ 9691033 w 11243827"/>
              <a:gd name="connsiteY45" fmla="*/ 5455451 h 5641173"/>
              <a:gd name="connsiteX46" fmla="*/ 9638355 w 11243827"/>
              <a:gd name="connsiteY46" fmla="*/ 5464794 h 5641173"/>
              <a:gd name="connsiteX47" fmla="*/ 9552434 w 11243827"/>
              <a:gd name="connsiteY47" fmla="*/ 5485280 h 5641173"/>
              <a:gd name="connsiteX48" fmla="*/ 9533883 w 11243827"/>
              <a:gd name="connsiteY48" fmla="*/ 5488516 h 5641173"/>
              <a:gd name="connsiteX49" fmla="*/ 9516916 w 11243827"/>
              <a:gd name="connsiteY49" fmla="*/ 5486828 h 5641173"/>
              <a:gd name="connsiteX50" fmla="*/ 9512093 w 11243827"/>
              <a:gd name="connsiteY50" fmla="*/ 5482541 h 5641173"/>
              <a:gd name="connsiteX51" fmla="*/ 9501725 w 11243827"/>
              <a:gd name="connsiteY51" fmla="*/ 5483603 h 5641173"/>
              <a:gd name="connsiteX52" fmla="*/ 9498754 w 11243827"/>
              <a:gd name="connsiteY52" fmla="*/ 5482951 h 5641173"/>
              <a:gd name="connsiteX53" fmla="*/ 9481932 w 11243827"/>
              <a:gd name="connsiteY53" fmla="*/ 5480151 h 5641173"/>
              <a:gd name="connsiteX54" fmla="*/ 9451321 w 11243827"/>
              <a:gd name="connsiteY54" fmla="*/ 5497375 h 5641173"/>
              <a:gd name="connsiteX55" fmla="*/ 9409298 w 11243827"/>
              <a:gd name="connsiteY55" fmla="*/ 5499478 h 5641173"/>
              <a:gd name="connsiteX56" fmla="*/ 9303056 w 11243827"/>
              <a:gd name="connsiteY56" fmla="*/ 5519093 h 5641173"/>
              <a:gd name="connsiteX57" fmla="*/ 9229078 w 11243827"/>
              <a:gd name="connsiteY57" fmla="*/ 5524154 h 5641173"/>
              <a:gd name="connsiteX58" fmla="*/ 9165105 w 11243827"/>
              <a:gd name="connsiteY58" fmla="*/ 5532892 h 5641173"/>
              <a:gd name="connsiteX59" fmla="*/ 9077301 w 11243827"/>
              <a:gd name="connsiteY59" fmla="*/ 5580356 h 5641173"/>
              <a:gd name="connsiteX60" fmla="*/ 8960065 w 11243827"/>
              <a:gd name="connsiteY60" fmla="*/ 5597982 h 5641173"/>
              <a:gd name="connsiteX61" fmla="*/ 8953536 w 11243827"/>
              <a:gd name="connsiteY61" fmla="*/ 5606638 h 5641173"/>
              <a:gd name="connsiteX62" fmla="*/ 8943907 w 11243827"/>
              <a:gd name="connsiteY62" fmla="*/ 5612541 h 5641173"/>
              <a:gd name="connsiteX63" fmla="*/ 8942046 w 11243827"/>
              <a:gd name="connsiteY63" fmla="*/ 5612112 h 5641173"/>
              <a:gd name="connsiteX64" fmla="*/ 8928824 w 11243827"/>
              <a:gd name="connsiteY64" fmla="*/ 5615549 h 5641173"/>
              <a:gd name="connsiteX65" fmla="*/ 8927294 w 11243827"/>
              <a:gd name="connsiteY65" fmla="*/ 5618607 h 5641173"/>
              <a:gd name="connsiteX66" fmla="*/ 8918651 w 11243827"/>
              <a:gd name="connsiteY66" fmla="*/ 5621688 h 5641173"/>
              <a:gd name="connsiteX67" fmla="*/ 8902772 w 11243827"/>
              <a:gd name="connsiteY67" fmla="*/ 5629703 h 5641173"/>
              <a:gd name="connsiteX68" fmla="*/ 8898724 w 11243827"/>
              <a:gd name="connsiteY68" fmla="*/ 5629379 h 5641173"/>
              <a:gd name="connsiteX69" fmla="*/ 8873099 w 11243827"/>
              <a:gd name="connsiteY69" fmla="*/ 5638628 h 5641173"/>
              <a:gd name="connsiteX70" fmla="*/ 8872234 w 11243827"/>
              <a:gd name="connsiteY70" fmla="*/ 5637889 h 5641173"/>
              <a:gd name="connsiteX71" fmla="*/ 8862777 w 11243827"/>
              <a:gd name="connsiteY71" fmla="*/ 5636711 h 5641173"/>
              <a:gd name="connsiteX72" fmla="*/ 8845869 w 11243827"/>
              <a:gd name="connsiteY72" fmla="*/ 5636436 h 5641173"/>
              <a:gd name="connsiteX73" fmla="*/ 8800548 w 11243827"/>
              <a:gd name="connsiteY73" fmla="*/ 5625084 h 5641173"/>
              <a:gd name="connsiteX74" fmla="*/ 8773774 w 11243827"/>
              <a:gd name="connsiteY74" fmla="*/ 5634630 h 5641173"/>
              <a:gd name="connsiteX75" fmla="*/ 8698255 w 11243827"/>
              <a:gd name="connsiteY75" fmla="*/ 5636083 h 5641173"/>
              <a:gd name="connsiteX76" fmla="*/ 8619167 w 11243827"/>
              <a:gd name="connsiteY76" fmla="*/ 5619130 h 5641173"/>
              <a:gd name="connsiteX77" fmla="*/ 8539822 w 11243827"/>
              <a:gd name="connsiteY77" fmla="*/ 5616905 h 5641173"/>
              <a:gd name="connsiteX78" fmla="*/ 8511094 w 11243827"/>
              <a:gd name="connsiteY78" fmla="*/ 5617360 h 5641173"/>
              <a:gd name="connsiteX79" fmla="*/ 8459886 w 11243827"/>
              <a:gd name="connsiteY79" fmla="*/ 5612612 h 5641173"/>
              <a:gd name="connsiteX80" fmla="*/ 8436432 w 11243827"/>
              <a:gd name="connsiteY80" fmla="*/ 5606990 h 5641173"/>
              <a:gd name="connsiteX81" fmla="*/ 8435403 w 11243827"/>
              <a:gd name="connsiteY81" fmla="*/ 5607336 h 5641173"/>
              <a:gd name="connsiteX82" fmla="*/ 8433307 w 11243827"/>
              <a:gd name="connsiteY82" fmla="*/ 5604917 h 5641173"/>
              <a:gd name="connsiteX83" fmla="*/ 8428968 w 11243827"/>
              <a:gd name="connsiteY83" fmla="*/ 5603796 h 5641173"/>
              <a:gd name="connsiteX84" fmla="*/ 8417124 w 11243827"/>
              <a:gd name="connsiteY84" fmla="*/ 5604518 h 5641173"/>
              <a:gd name="connsiteX85" fmla="*/ 8412669 w 11243827"/>
              <a:gd name="connsiteY85" fmla="*/ 5605413 h 5641173"/>
              <a:gd name="connsiteX86" fmla="*/ 8406152 w 11243827"/>
              <a:gd name="connsiteY86" fmla="*/ 5605396 h 5641173"/>
              <a:gd name="connsiteX87" fmla="*/ 8405989 w 11243827"/>
              <a:gd name="connsiteY87" fmla="*/ 5605197 h 5641173"/>
              <a:gd name="connsiteX88" fmla="*/ 8399884 w 11243827"/>
              <a:gd name="connsiteY88" fmla="*/ 5605568 h 5641173"/>
              <a:gd name="connsiteX89" fmla="*/ 8370014 w 11243827"/>
              <a:gd name="connsiteY89" fmla="*/ 5609900 h 5641173"/>
              <a:gd name="connsiteX90" fmla="*/ 8330544 w 11243827"/>
              <a:gd name="connsiteY90" fmla="*/ 5590964 h 5641173"/>
              <a:gd name="connsiteX91" fmla="*/ 8314221 w 11243827"/>
              <a:gd name="connsiteY91" fmla="*/ 5587682 h 5641173"/>
              <a:gd name="connsiteX92" fmla="*/ 8305502 w 11243827"/>
              <a:gd name="connsiteY92" fmla="*/ 5584868 h 5641173"/>
              <a:gd name="connsiteX93" fmla="*/ 8304962 w 11243827"/>
              <a:gd name="connsiteY93" fmla="*/ 5584007 h 5641173"/>
              <a:gd name="connsiteX94" fmla="*/ 8276324 w 11243827"/>
              <a:gd name="connsiteY94" fmla="*/ 5588260 h 5641173"/>
              <a:gd name="connsiteX95" fmla="*/ 8272522 w 11243827"/>
              <a:gd name="connsiteY95" fmla="*/ 5587226 h 5641173"/>
              <a:gd name="connsiteX96" fmla="*/ 8253857 w 11243827"/>
              <a:gd name="connsiteY96" fmla="*/ 5592043 h 5641173"/>
              <a:gd name="connsiteX97" fmla="*/ 8244212 w 11243827"/>
              <a:gd name="connsiteY97" fmla="*/ 5593439 h 5641173"/>
              <a:gd name="connsiteX98" fmla="*/ 8241488 w 11243827"/>
              <a:gd name="connsiteY98" fmla="*/ 5596085 h 5641173"/>
              <a:gd name="connsiteX99" fmla="*/ 8227256 w 11243827"/>
              <a:gd name="connsiteY99" fmla="*/ 5597005 h 5641173"/>
              <a:gd name="connsiteX100" fmla="*/ 8225619 w 11243827"/>
              <a:gd name="connsiteY100" fmla="*/ 5596262 h 5641173"/>
              <a:gd name="connsiteX101" fmla="*/ 8213882 w 11243827"/>
              <a:gd name="connsiteY101" fmla="*/ 5600179 h 5641173"/>
              <a:gd name="connsiteX102" fmla="*/ 8204045 w 11243827"/>
              <a:gd name="connsiteY102" fmla="*/ 5607275 h 5641173"/>
              <a:gd name="connsiteX103" fmla="*/ 8082989 w 11243827"/>
              <a:gd name="connsiteY103" fmla="*/ 5603160 h 5641173"/>
              <a:gd name="connsiteX104" fmla="*/ 7976942 w 11243827"/>
              <a:gd name="connsiteY104" fmla="*/ 5598455 h 5641173"/>
              <a:gd name="connsiteX105" fmla="*/ 7950121 w 11243827"/>
              <a:gd name="connsiteY105" fmla="*/ 5590893 h 5641173"/>
              <a:gd name="connsiteX106" fmla="*/ 7727691 w 11243827"/>
              <a:gd name="connsiteY106" fmla="*/ 5621064 h 5641173"/>
              <a:gd name="connsiteX107" fmla="*/ 7685998 w 11243827"/>
              <a:gd name="connsiteY107" fmla="*/ 5615564 h 5641173"/>
              <a:gd name="connsiteX108" fmla="*/ 7649302 w 11243827"/>
              <a:gd name="connsiteY108" fmla="*/ 5626541 h 5641173"/>
              <a:gd name="connsiteX109" fmla="*/ 7634083 w 11243827"/>
              <a:gd name="connsiteY109" fmla="*/ 5620862 h 5641173"/>
              <a:gd name="connsiteX110" fmla="*/ 7631455 w 11243827"/>
              <a:gd name="connsiteY110" fmla="*/ 5619708 h 5641173"/>
              <a:gd name="connsiteX111" fmla="*/ 7620952 w 11243827"/>
              <a:gd name="connsiteY111" fmla="*/ 5618872 h 5641173"/>
              <a:gd name="connsiteX112" fmla="*/ 7617992 w 11243827"/>
              <a:gd name="connsiteY112" fmla="*/ 5613914 h 5641173"/>
              <a:gd name="connsiteX113" fmla="*/ 7602182 w 11243827"/>
              <a:gd name="connsiteY113" fmla="*/ 5609271 h 5641173"/>
              <a:gd name="connsiteX114" fmla="*/ 7582847 w 11243827"/>
              <a:gd name="connsiteY114" fmla="*/ 5609047 h 5641173"/>
              <a:gd name="connsiteX115" fmla="*/ 7514158 w 11243827"/>
              <a:gd name="connsiteY115" fmla="*/ 5607737 h 5641173"/>
              <a:gd name="connsiteX116" fmla="*/ 7502955 w 11243827"/>
              <a:gd name="connsiteY116" fmla="*/ 5610415 h 5641173"/>
              <a:gd name="connsiteX117" fmla="*/ 7466391 w 11243827"/>
              <a:gd name="connsiteY117" fmla="*/ 5605949 h 5641173"/>
              <a:gd name="connsiteX118" fmla="*/ 7433806 w 11243827"/>
              <a:gd name="connsiteY118" fmla="*/ 5604945 h 5641173"/>
              <a:gd name="connsiteX119" fmla="*/ 7412693 w 11243827"/>
              <a:gd name="connsiteY119" fmla="*/ 5607075 h 5641173"/>
              <a:gd name="connsiteX120" fmla="*/ 7407159 w 11243827"/>
              <a:gd name="connsiteY120" fmla="*/ 5605310 h 5641173"/>
              <a:gd name="connsiteX121" fmla="*/ 7385900 w 11243827"/>
              <a:gd name="connsiteY121" fmla="*/ 5604171 h 5641173"/>
              <a:gd name="connsiteX122" fmla="*/ 7375071 w 11243827"/>
              <a:gd name="connsiteY122" fmla="*/ 5606788 h 5641173"/>
              <a:gd name="connsiteX123" fmla="*/ 7364382 w 11243827"/>
              <a:gd name="connsiteY123" fmla="*/ 5600762 h 5641173"/>
              <a:gd name="connsiteX124" fmla="*/ 7361770 w 11243827"/>
              <a:gd name="connsiteY124" fmla="*/ 5596347 h 5641173"/>
              <a:gd name="connsiteX125" fmla="*/ 7346641 w 11243827"/>
              <a:gd name="connsiteY125" fmla="*/ 5598329 h 5641173"/>
              <a:gd name="connsiteX126" fmla="*/ 7334238 w 11243827"/>
              <a:gd name="connsiteY126" fmla="*/ 5594014 h 5641173"/>
              <a:gd name="connsiteX127" fmla="*/ 7323426 w 11243827"/>
              <a:gd name="connsiteY127" fmla="*/ 5596835 h 5641173"/>
              <a:gd name="connsiteX128" fmla="*/ 7318938 w 11243827"/>
              <a:gd name="connsiteY128" fmla="*/ 5596200 h 5641173"/>
              <a:gd name="connsiteX129" fmla="*/ 7307784 w 11243827"/>
              <a:gd name="connsiteY129" fmla="*/ 5594065 h 5641173"/>
              <a:gd name="connsiteX130" fmla="*/ 7288540 w 11243827"/>
              <a:gd name="connsiteY130" fmla="*/ 5589320 h 5641173"/>
              <a:gd name="connsiteX131" fmla="*/ 7282537 w 11243827"/>
              <a:gd name="connsiteY131" fmla="*/ 5588660 h 5641173"/>
              <a:gd name="connsiteX132" fmla="*/ 7269466 w 11243827"/>
              <a:gd name="connsiteY132" fmla="*/ 5581404 h 5641173"/>
              <a:gd name="connsiteX133" fmla="*/ 7244165 w 11243827"/>
              <a:gd name="connsiteY133" fmla="*/ 5575200 h 5641173"/>
              <a:gd name="connsiteX134" fmla="*/ 7199619 w 11243827"/>
              <a:gd name="connsiteY134" fmla="*/ 5553550 h 5641173"/>
              <a:gd name="connsiteX135" fmla="*/ 7173434 w 11243827"/>
              <a:gd name="connsiteY135" fmla="*/ 5543219 h 5641173"/>
              <a:gd name="connsiteX136" fmla="*/ 7155718 w 11243827"/>
              <a:gd name="connsiteY136" fmla="*/ 5533697 h 5641173"/>
              <a:gd name="connsiteX137" fmla="*/ 7103430 w 11243827"/>
              <a:gd name="connsiteY137" fmla="*/ 5520249 h 5641173"/>
              <a:gd name="connsiteX138" fmla="*/ 7013746 w 11243827"/>
              <a:gd name="connsiteY138" fmla="*/ 5502470 h 5641173"/>
              <a:gd name="connsiteX139" fmla="*/ 6995379 w 11243827"/>
              <a:gd name="connsiteY139" fmla="*/ 5497693 h 5641173"/>
              <a:gd name="connsiteX140" fmla="*/ 6982475 w 11243827"/>
              <a:gd name="connsiteY140" fmla="*/ 5489641 h 5641173"/>
              <a:gd name="connsiteX141" fmla="*/ 6981994 w 11243827"/>
              <a:gd name="connsiteY141" fmla="*/ 5484335 h 5641173"/>
              <a:gd name="connsiteX142" fmla="*/ 6972355 w 11243827"/>
              <a:gd name="connsiteY142" fmla="*/ 5481074 h 5641173"/>
              <a:gd name="connsiteX143" fmla="*/ 6970394 w 11243827"/>
              <a:gd name="connsiteY143" fmla="*/ 5479383 h 5641173"/>
              <a:gd name="connsiteX144" fmla="*/ 6958543 w 11243827"/>
              <a:gd name="connsiteY144" fmla="*/ 5470507 h 5641173"/>
              <a:gd name="connsiteX145" fmla="*/ 6918276 w 11243827"/>
              <a:gd name="connsiteY145" fmla="*/ 5472034 h 5641173"/>
              <a:gd name="connsiteX146" fmla="*/ 6881046 w 11243827"/>
              <a:gd name="connsiteY146" fmla="*/ 5457070 h 5641173"/>
              <a:gd name="connsiteX147" fmla="*/ 6752164 w 11243827"/>
              <a:gd name="connsiteY147" fmla="*/ 5425021 h 5641173"/>
              <a:gd name="connsiteX148" fmla="*/ 6724964 w 11243827"/>
              <a:gd name="connsiteY148" fmla="*/ 5414071 h 5641173"/>
              <a:gd name="connsiteX149" fmla="*/ 6683286 w 11243827"/>
              <a:gd name="connsiteY149" fmla="*/ 5432830 h 5641173"/>
              <a:gd name="connsiteX150" fmla="*/ 6644277 w 11243827"/>
              <a:gd name="connsiteY150" fmla="*/ 5429684 h 5641173"/>
              <a:gd name="connsiteX151" fmla="*/ 6532914 w 11243827"/>
              <a:gd name="connsiteY151" fmla="*/ 5431205 h 5641173"/>
              <a:gd name="connsiteX152" fmla="*/ 6307459 w 11243827"/>
              <a:gd name="connsiteY152" fmla="*/ 5467087 h 5641173"/>
              <a:gd name="connsiteX153" fmla="*/ 6196243 w 11243827"/>
              <a:gd name="connsiteY153" fmla="*/ 5515042 h 5641173"/>
              <a:gd name="connsiteX154" fmla="*/ 6099124 w 11243827"/>
              <a:gd name="connsiteY154" fmla="*/ 5516848 h 5641173"/>
              <a:gd name="connsiteX155" fmla="*/ 6016077 w 11243827"/>
              <a:gd name="connsiteY155" fmla="*/ 5528642 h 5641173"/>
              <a:gd name="connsiteX156" fmla="*/ 6004389 w 11243827"/>
              <a:gd name="connsiteY156" fmla="*/ 5531206 h 5641173"/>
              <a:gd name="connsiteX157" fmla="*/ 5933945 w 11243827"/>
              <a:gd name="connsiteY157" fmla="*/ 5538840 h 5641173"/>
              <a:gd name="connsiteX158" fmla="*/ 5883936 w 11243827"/>
              <a:gd name="connsiteY158" fmla="*/ 5553807 h 5641173"/>
              <a:gd name="connsiteX159" fmla="*/ 5798331 w 11243827"/>
              <a:gd name="connsiteY159" fmla="*/ 5564248 h 5641173"/>
              <a:gd name="connsiteX160" fmla="*/ 5712738 w 11243827"/>
              <a:gd name="connsiteY160" fmla="*/ 5573120 h 5641173"/>
              <a:gd name="connsiteX161" fmla="*/ 5681342 w 11243827"/>
              <a:gd name="connsiteY161" fmla="*/ 5575621 h 5641173"/>
              <a:gd name="connsiteX162" fmla="*/ 5627167 w 11243827"/>
              <a:gd name="connsiteY162" fmla="*/ 5583215 h 5641173"/>
              <a:gd name="connsiteX163" fmla="*/ 5591414 w 11243827"/>
              <a:gd name="connsiteY163" fmla="*/ 5587695 h 5641173"/>
              <a:gd name="connsiteX164" fmla="*/ 5583028 w 11243827"/>
              <a:gd name="connsiteY164" fmla="*/ 5580877 h 5641173"/>
              <a:gd name="connsiteX165" fmla="*/ 5549426 w 11243827"/>
              <a:gd name="connsiteY165" fmla="*/ 5582858 h 5641173"/>
              <a:gd name="connsiteX166" fmla="*/ 5519999 w 11243827"/>
              <a:gd name="connsiteY166" fmla="*/ 5592246 h 5641173"/>
              <a:gd name="connsiteX167" fmla="*/ 5480028 w 11243827"/>
              <a:gd name="connsiteY167" fmla="*/ 5597282 h 5641173"/>
              <a:gd name="connsiteX168" fmla="*/ 5456175 w 11243827"/>
              <a:gd name="connsiteY168" fmla="*/ 5600371 h 5641173"/>
              <a:gd name="connsiteX169" fmla="*/ 5388463 w 11243827"/>
              <a:gd name="connsiteY169" fmla="*/ 5602638 h 5641173"/>
              <a:gd name="connsiteX170" fmla="*/ 5265898 w 11243827"/>
              <a:gd name="connsiteY170" fmla="*/ 5591830 h 5641173"/>
              <a:gd name="connsiteX171" fmla="*/ 5231231 w 11243827"/>
              <a:gd name="connsiteY171" fmla="*/ 5592790 h 5641173"/>
              <a:gd name="connsiteX172" fmla="*/ 5226996 w 11243827"/>
              <a:gd name="connsiteY172" fmla="*/ 5595040 h 5641173"/>
              <a:gd name="connsiteX173" fmla="*/ 5175988 w 11243827"/>
              <a:gd name="connsiteY173" fmla="*/ 5588131 h 5641173"/>
              <a:gd name="connsiteX174" fmla="*/ 5107470 w 11243827"/>
              <a:gd name="connsiteY174" fmla="*/ 5594771 h 5641173"/>
              <a:gd name="connsiteX175" fmla="*/ 5027868 w 11243827"/>
              <a:gd name="connsiteY175" fmla="*/ 5605624 h 5641173"/>
              <a:gd name="connsiteX176" fmla="*/ 5007324 w 11243827"/>
              <a:gd name="connsiteY176" fmla="*/ 5609209 h 5641173"/>
              <a:gd name="connsiteX177" fmla="*/ 4952559 w 11243827"/>
              <a:gd name="connsiteY177" fmla="*/ 5611402 h 5641173"/>
              <a:gd name="connsiteX178" fmla="*/ 4826081 w 11243827"/>
              <a:gd name="connsiteY178" fmla="*/ 5616191 h 5641173"/>
              <a:gd name="connsiteX179" fmla="*/ 4823501 w 11243827"/>
              <a:gd name="connsiteY179" fmla="*/ 5619174 h 5641173"/>
              <a:gd name="connsiteX180" fmla="*/ 4813093 w 11243827"/>
              <a:gd name="connsiteY180" fmla="*/ 5620026 h 5641173"/>
              <a:gd name="connsiteX181" fmla="*/ 4810563 w 11243827"/>
              <a:gd name="connsiteY181" fmla="*/ 5620787 h 5641173"/>
              <a:gd name="connsiteX182" fmla="*/ 4795818 w 11243827"/>
              <a:gd name="connsiteY182" fmla="*/ 5624618 h 5641173"/>
              <a:gd name="connsiteX183" fmla="*/ 4758404 w 11243827"/>
              <a:gd name="connsiteY183" fmla="*/ 5619510 h 5641173"/>
              <a:gd name="connsiteX184" fmla="*/ 4717254 w 11243827"/>
              <a:gd name="connsiteY184" fmla="*/ 5624155 h 5641173"/>
              <a:gd name="connsiteX185" fmla="*/ 4591958 w 11243827"/>
              <a:gd name="connsiteY185" fmla="*/ 5624710 h 5641173"/>
              <a:gd name="connsiteX186" fmla="*/ 4476215 w 11243827"/>
              <a:gd name="connsiteY186" fmla="*/ 5628210 h 5641173"/>
              <a:gd name="connsiteX187" fmla="*/ 4425193 w 11243827"/>
              <a:gd name="connsiteY187" fmla="*/ 5627414 h 5641173"/>
              <a:gd name="connsiteX188" fmla="*/ 4383866 w 11243827"/>
              <a:gd name="connsiteY188" fmla="*/ 5626546 h 5641173"/>
              <a:gd name="connsiteX189" fmla="*/ 4385596 w 11243827"/>
              <a:gd name="connsiteY189" fmla="*/ 5634646 h 5641173"/>
              <a:gd name="connsiteX190" fmla="*/ 4360864 w 11243827"/>
              <a:gd name="connsiteY190" fmla="*/ 5641173 h 5641173"/>
              <a:gd name="connsiteX191" fmla="*/ 4328321 w 11243827"/>
              <a:gd name="connsiteY191" fmla="*/ 5626332 h 5641173"/>
              <a:gd name="connsiteX192" fmla="*/ 4309842 w 11243827"/>
              <a:gd name="connsiteY192" fmla="*/ 5626471 h 5641173"/>
              <a:gd name="connsiteX193" fmla="*/ 4277424 w 11243827"/>
              <a:gd name="connsiteY193" fmla="*/ 5631598 h 5641173"/>
              <a:gd name="connsiteX194" fmla="*/ 4266627 w 11243827"/>
              <a:gd name="connsiteY194" fmla="*/ 5633969 h 5641173"/>
              <a:gd name="connsiteX195" fmla="*/ 4185525 w 11243827"/>
              <a:gd name="connsiteY195" fmla="*/ 5617508 h 5641173"/>
              <a:gd name="connsiteX196" fmla="*/ 4177617 w 11243827"/>
              <a:gd name="connsiteY196" fmla="*/ 5610903 h 5641173"/>
              <a:gd name="connsiteX197" fmla="*/ 4136948 w 11243827"/>
              <a:gd name="connsiteY197" fmla="*/ 5608031 h 5641173"/>
              <a:gd name="connsiteX198" fmla="*/ 4132323 w 11243827"/>
              <a:gd name="connsiteY198" fmla="*/ 5609784 h 5641173"/>
              <a:gd name="connsiteX199" fmla="*/ 4098620 w 11243827"/>
              <a:gd name="connsiteY199" fmla="*/ 5599672 h 5641173"/>
              <a:gd name="connsiteX200" fmla="*/ 3963475 w 11243827"/>
              <a:gd name="connsiteY200" fmla="*/ 5581841 h 5641173"/>
              <a:gd name="connsiteX201" fmla="*/ 3703613 w 11243827"/>
              <a:gd name="connsiteY201" fmla="*/ 5572482 h 5641173"/>
              <a:gd name="connsiteX202" fmla="*/ 3432987 w 11243827"/>
              <a:gd name="connsiteY202" fmla="*/ 5545768 h 5641173"/>
              <a:gd name="connsiteX203" fmla="*/ 3176381 w 11243827"/>
              <a:gd name="connsiteY203" fmla="*/ 5556110 h 5641173"/>
              <a:gd name="connsiteX204" fmla="*/ 2710156 w 11243827"/>
              <a:gd name="connsiteY204" fmla="*/ 5527517 h 5641173"/>
              <a:gd name="connsiteX205" fmla="*/ 2550206 w 11243827"/>
              <a:gd name="connsiteY205" fmla="*/ 5524958 h 5641173"/>
              <a:gd name="connsiteX206" fmla="*/ 2443041 w 11243827"/>
              <a:gd name="connsiteY206" fmla="*/ 5523990 h 5641173"/>
              <a:gd name="connsiteX207" fmla="*/ 2435613 w 11243827"/>
              <a:gd name="connsiteY207" fmla="*/ 5526704 h 5641173"/>
              <a:gd name="connsiteX208" fmla="*/ 2405682 w 11243827"/>
              <a:gd name="connsiteY208" fmla="*/ 5528307 h 5641173"/>
              <a:gd name="connsiteX209" fmla="*/ 2397487 w 11243827"/>
              <a:gd name="connsiteY209" fmla="*/ 5540337 h 5641173"/>
              <a:gd name="connsiteX210" fmla="*/ 2297454 w 11243827"/>
              <a:gd name="connsiteY210" fmla="*/ 5550765 h 5641173"/>
              <a:gd name="connsiteX211" fmla="*/ 2056700 w 11243827"/>
              <a:gd name="connsiteY211" fmla="*/ 5555489 h 5641173"/>
              <a:gd name="connsiteX212" fmla="*/ 1878530 w 11243827"/>
              <a:gd name="connsiteY212" fmla="*/ 5535330 h 5641173"/>
              <a:gd name="connsiteX213" fmla="*/ 1859292 w 11243827"/>
              <a:gd name="connsiteY213" fmla="*/ 5535461 h 5641173"/>
              <a:gd name="connsiteX214" fmla="*/ 1835626 w 11243827"/>
              <a:gd name="connsiteY214" fmla="*/ 5533793 h 5641173"/>
              <a:gd name="connsiteX215" fmla="*/ 1798939 w 11243827"/>
              <a:gd name="connsiteY215" fmla="*/ 5540285 h 5641173"/>
              <a:gd name="connsiteX216" fmla="*/ 1779046 w 11243827"/>
              <a:gd name="connsiteY216" fmla="*/ 5549949 h 5641173"/>
              <a:gd name="connsiteX217" fmla="*/ 1772421 w 11243827"/>
              <a:gd name="connsiteY217" fmla="*/ 5549018 h 5641173"/>
              <a:gd name="connsiteX218" fmla="*/ 1772052 w 11243827"/>
              <a:gd name="connsiteY218" fmla="*/ 5545689 h 5641173"/>
              <a:gd name="connsiteX219" fmla="*/ 1711543 w 11243827"/>
              <a:gd name="connsiteY219" fmla="*/ 5534558 h 5641173"/>
              <a:gd name="connsiteX220" fmla="*/ 1631462 w 11243827"/>
              <a:gd name="connsiteY220" fmla="*/ 5491807 h 5641173"/>
              <a:gd name="connsiteX221" fmla="*/ 1538763 w 11243827"/>
              <a:gd name="connsiteY221" fmla="*/ 5482781 h 5641173"/>
              <a:gd name="connsiteX222" fmla="*/ 1501533 w 11243827"/>
              <a:gd name="connsiteY222" fmla="*/ 5467817 h 5641173"/>
              <a:gd name="connsiteX223" fmla="*/ 1461266 w 11243827"/>
              <a:gd name="connsiteY223" fmla="*/ 5469343 h 5641173"/>
              <a:gd name="connsiteX224" fmla="*/ 1449415 w 11243827"/>
              <a:gd name="connsiteY224" fmla="*/ 5460467 h 5641173"/>
              <a:gd name="connsiteX225" fmla="*/ 1447454 w 11243827"/>
              <a:gd name="connsiteY225" fmla="*/ 5458776 h 5641173"/>
              <a:gd name="connsiteX226" fmla="*/ 1437814 w 11243827"/>
              <a:gd name="connsiteY226" fmla="*/ 5455515 h 5641173"/>
              <a:gd name="connsiteX227" fmla="*/ 1437334 w 11243827"/>
              <a:gd name="connsiteY227" fmla="*/ 5450209 h 5641173"/>
              <a:gd name="connsiteX228" fmla="*/ 1424429 w 11243827"/>
              <a:gd name="connsiteY228" fmla="*/ 5442157 h 5641173"/>
              <a:gd name="connsiteX229" fmla="*/ 1406063 w 11243827"/>
              <a:gd name="connsiteY229" fmla="*/ 5437380 h 5641173"/>
              <a:gd name="connsiteX230" fmla="*/ 1316379 w 11243827"/>
              <a:gd name="connsiteY230" fmla="*/ 5419601 h 5641173"/>
              <a:gd name="connsiteX231" fmla="*/ 1264090 w 11243827"/>
              <a:gd name="connsiteY231" fmla="*/ 5406153 h 5641173"/>
              <a:gd name="connsiteX232" fmla="*/ 1246374 w 11243827"/>
              <a:gd name="connsiteY232" fmla="*/ 5396631 h 5641173"/>
              <a:gd name="connsiteX233" fmla="*/ 1220190 w 11243827"/>
              <a:gd name="connsiteY233" fmla="*/ 5386301 h 5641173"/>
              <a:gd name="connsiteX234" fmla="*/ 1175643 w 11243827"/>
              <a:gd name="connsiteY234" fmla="*/ 5364651 h 5641173"/>
              <a:gd name="connsiteX235" fmla="*/ 1150342 w 11243827"/>
              <a:gd name="connsiteY235" fmla="*/ 5358447 h 5641173"/>
              <a:gd name="connsiteX236" fmla="*/ 1112024 w 11243827"/>
              <a:gd name="connsiteY236" fmla="*/ 5345786 h 5641173"/>
              <a:gd name="connsiteX237" fmla="*/ 1100870 w 11243827"/>
              <a:gd name="connsiteY237" fmla="*/ 5343651 h 5641173"/>
              <a:gd name="connsiteX238" fmla="*/ 1096383 w 11243827"/>
              <a:gd name="connsiteY238" fmla="*/ 5343015 h 5641173"/>
              <a:gd name="connsiteX239" fmla="*/ 1058039 w 11243827"/>
              <a:gd name="connsiteY239" fmla="*/ 5343504 h 5641173"/>
              <a:gd name="connsiteX240" fmla="*/ 1055426 w 11243827"/>
              <a:gd name="connsiteY240" fmla="*/ 5339088 h 5641173"/>
              <a:gd name="connsiteX241" fmla="*/ 1044738 w 11243827"/>
              <a:gd name="connsiteY241" fmla="*/ 5333063 h 5641173"/>
              <a:gd name="connsiteX242" fmla="*/ 1033909 w 11243827"/>
              <a:gd name="connsiteY242" fmla="*/ 5335680 h 5641173"/>
              <a:gd name="connsiteX243" fmla="*/ 1012649 w 11243827"/>
              <a:gd name="connsiteY243" fmla="*/ 5334541 h 5641173"/>
              <a:gd name="connsiteX244" fmla="*/ 1007115 w 11243827"/>
              <a:gd name="connsiteY244" fmla="*/ 5332775 h 5641173"/>
              <a:gd name="connsiteX245" fmla="*/ 987447 w 11243827"/>
              <a:gd name="connsiteY245" fmla="*/ 5346462 h 5641173"/>
              <a:gd name="connsiteX246" fmla="*/ 953418 w 11243827"/>
              <a:gd name="connsiteY246" fmla="*/ 5333901 h 5641173"/>
              <a:gd name="connsiteX247" fmla="*/ 916854 w 11243827"/>
              <a:gd name="connsiteY247" fmla="*/ 5329435 h 5641173"/>
              <a:gd name="connsiteX248" fmla="*/ 905651 w 11243827"/>
              <a:gd name="connsiteY248" fmla="*/ 5332114 h 5641173"/>
              <a:gd name="connsiteX249" fmla="*/ 838405 w 11243827"/>
              <a:gd name="connsiteY249" fmla="*/ 5339470 h 5641173"/>
              <a:gd name="connsiteX250" fmla="*/ 817627 w 11243827"/>
              <a:gd name="connsiteY250" fmla="*/ 5330580 h 5641173"/>
              <a:gd name="connsiteX251" fmla="*/ 801817 w 11243827"/>
              <a:gd name="connsiteY251" fmla="*/ 5325937 h 5641173"/>
              <a:gd name="connsiteX252" fmla="*/ 798857 w 11243827"/>
              <a:gd name="connsiteY252" fmla="*/ 5320979 h 5641173"/>
              <a:gd name="connsiteX253" fmla="*/ 788354 w 11243827"/>
              <a:gd name="connsiteY253" fmla="*/ 5320143 h 5641173"/>
              <a:gd name="connsiteX254" fmla="*/ 785726 w 11243827"/>
              <a:gd name="connsiteY254" fmla="*/ 5318989 h 5641173"/>
              <a:gd name="connsiteX255" fmla="*/ 770507 w 11243827"/>
              <a:gd name="connsiteY255" fmla="*/ 5313309 h 5641173"/>
              <a:gd name="connsiteX256" fmla="*/ 733810 w 11243827"/>
              <a:gd name="connsiteY256" fmla="*/ 5324286 h 5641173"/>
              <a:gd name="connsiteX257" fmla="*/ 692117 w 11243827"/>
              <a:gd name="connsiteY257" fmla="*/ 5318786 h 5641173"/>
              <a:gd name="connsiteX258" fmla="*/ 574943 w 11243827"/>
              <a:gd name="connsiteY258" fmla="*/ 5327578 h 5641173"/>
              <a:gd name="connsiteX259" fmla="*/ 441302 w 11243827"/>
              <a:gd name="connsiteY259" fmla="*/ 5307062 h 5641173"/>
              <a:gd name="connsiteX260" fmla="*/ 336819 w 11243827"/>
              <a:gd name="connsiteY260" fmla="*/ 5336690 h 5641173"/>
              <a:gd name="connsiteX261" fmla="*/ 270932 w 11243827"/>
              <a:gd name="connsiteY261" fmla="*/ 5345451 h 5641173"/>
              <a:gd name="connsiteX262" fmla="*/ 194189 w 11243827"/>
              <a:gd name="connsiteY262" fmla="*/ 5343588 h 5641173"/>
              <a:gd name="connsiteX263" fmla="*/ 192552 w 11243827"/>
              <a:gd name="connsiteY263" fmla="*/ 5342845 h 5641173"/>
              <a:gd name="connsiteX264" fmla="*/ 178320 w 11243827"/>
              <a:gd name="connsiteY264" fmla="*/ 5343766 h 5641173"/>
              <a:gd name="connsiteX265" fmla="*/ 175596 w 11243827"/>
              <a:gd name="connsiteY265" fmla="*/ 5346411 h 5641173"/>
              <a:gd name="connsiteX266" fmla="*/ 147287 w 11243827"/>
              <a:gd name="connsiteY266" fmla="*/ 5352625 h 5641173"/>
              <a:gd name="connsiteX267" fmla="*/ 114847 w 11243827"/>
              <a:gd name="connsiteY267" fmla="*/ 5355844 h 5641173"/>
              <a:gd name="connsiteX268" fmla="*/ 114306 w 11243827"/>
              <a:gd name="connsiteY268" fmla="*/ 5354983 h 5641173"/>
              <a:gd name="connsiteX269" fmla="*/ 89264 w 11243827"/>
              <a:gd name="connsiteY269" fmla="*/ 5348886 h 5641173"/>
              <a:gd name="connsiteX270" fmla="*/ 49794 w 11243827"/>
              <a:gd name="connsiteY270" fmla="*/ 5329950 h 5641173"/>
              <a:gd name="connsiteX271" fmla="*/ 19924 w 11243827"/>
              <a:gd name="connsiteY271" fmla="*/ 5334282 h 5641173"/>
              <a:gd name="connsiteX272" fmla="*/ 13819 w 11243827"/>
              <a:gd name="connsiteY272" fmla="*/ 5334653 h 5641173"/>
              <a:gd name="connsiteX273" fmla="*/ 13657 w 11243827"/>
              <a:gd name="connsiteY273" fmla="*/ 5334455 h 5641173"/>
              <a:gd name="connsiteX274" fmla="*/ 7139 w 11243827"/>
              <a:gd name="connsiteY274" fmla="*/ 5334438 h 5641173"/>
              <a:gd name="connsiteX275" fmla="*/ 2684 w 11243827"/>
              <a:gd name="connsiteY275" fmla="*/ 5335333 h 5641173"/>
              <a:gd name="connsiteX276" fmla="*/ 0 w 11243827"/>
              <a:gd name="connsiteY276" fmla="*/ 5335496 h 5641173"/>
              <a:gd name="connsiteX277" fmla="*/ 0 w 11243827"/>
              <a:gd name="connsiteY277" fmla="*/ 10592 h 5641173"/>
              <a:gd name="connsiteX278" fmla="*/ 11243827 w 11243827"/>
              <a:gd name="connsiteY278" fmla="*/ 0 h 5641173"/>
              <a:gd name="connsiteX0" fmla="*/ 11243827 w 11243827"/>
              <a:gd name="connsiteY0" fmla="*/ 0 h 5641173"/>
              <a:gd name="connsiteX1" fmla="*/ 11243827 w 11243827"/>
              <a:gd name="connsiteY1" fmla="*/ 5209610 h 5641173"/>
              <a:gd name="connsiteX2" fmla="*/ 11240675 w 11243827"/>
              <a:gd name="connsiteY2" fmla="*/ 5210442 h 5641173"/>
              <a:gd name="connsiteX3" fmla="*/ 11179959 w 11243827"/>
              <a:gd name="connsiteY3" fmla="*/ 5221199 h 5641173"/>
              <a:gd name="connsiteX4" fmla="*/ 11105493 w 11243827"/>
              <a:gd name="connsiteY4" fmla="*/ 5259905 h 5641173"/>
              <a:gd name="connsiteX5" fmla="*/ 11078640 w 11243827"/>
              <a:gd name="connsiteY5" fmla="*/ 5263531 h 5641173"/>
              <a:gd name="connsiteX6" fmla="*/ 11079616 w 11243827"/>
              <a:gd name="connsiteY6" fmla="*/ 5270380 h 5641173"/>
              <a:gd name="connsiteX7" fmla="*/ 11069641 w 11243827"/>
              <a:gd name="connsiteY7" fmla="*/ 5270884 h 5641173"/>
              <a:gd name="connsiteX8" fmla="*/ 11047377 w 11243827"/>
              <a:gd name="connsiteY8" fmla="*/ 5271051 h 5641173"/>
              <a:gd name="connsiteX9" fmla="*/ 10980705 w 11243827"/>
              <a:gd name="connsiteY9" fmla="*/ 5272951 h 5641173"/>
              <a:gd name="connsiteX10" fmla="*/ 10962514 w 11243827"/>
              <a:gd name="connsiteY10" fmla="*/ 5286084 h 5641173"/>
              <a:gd name="connsiteX11" fmla="*/ 10945307 w 11243827"/>
              <a:gd name="connsiteY11" fmla="*/ 5286290 h 5641173"/>
              <a:gd name="connsiteX12" fmla="*/ 10845516 w 11243827"/>
              <a:gd name="connsiteY12" fmla="*/ 5303894 h 5641173"/>
              <a:gd name="connsiteX13" fmla="*/ 10831795 w 11243827"/>
              <a:gd name="connsiteY13" fmla="*/ 5305210 h 5641173"/>
              <a:gd name="connsiteX14" fmla="*/ 10824365 w 11243827"/>
              <a:gd name="connsiteY14" fmla="*/ 5311111 h 5641173"/>
              <a:gd name="connsiteX15" fmla="*/ 10797756 w 11243827"/>
              <a:gd name="connsiteY15" fmla="*/ 5312285 h 5641173"/>
              <a:gd name="connsiteX16" fmla="*/ 10796525 w 11243827"/>
              <a:gd name="connsiteY16" fmla="*/ 5315645 h 5641173"/>
              <a:gd name="connsiteX17" fmla="*/ 10709063 w 11243827"/>
              <a:gd name="connsiteY17" fmla="*/ 5344492 h 5641173"/>
              <a:gd name="connsiteX18" fmla="*/ 10694078 w 11243827"/>
              <a:gd name="connsiteY18" fmla="*/ 5349258 h 5641173"/>
              <a:gd name="connsiteX19" fmla="*/ 10681131 w 11243827"/>
              <a:gd name="connsiteY19" fmla="*/ 5347812 h 5641173"/>
              <a:gd name="connsiteX20" fmla="*/ 10609448 w 11243827"/>
              <a:gd name="connsiteY20" fmla="*/ 5351931 h 5641173"/>
              <a:gd name="connsiteX21" fmla="*/ 10592397 w 11243827"/>
              <a:gd name="connsiteY21" fmla="*/ 5349402 h 5641173"/>
              <a:gd name="connsiteX22" fmla="*/ 10585227 w 11243827"/>
              <a:gd name="connsiteY22" fmla="*/ 5344063 h 5641173"/>
              <a:gd name="connsiteX23" fmla="*/ 10557472 w 11243827"/>
              <a:gd name="connsiteY23" fmla="*/ 5354151 h 5641173"/>
              <a:gd name="connsiteX24" fmla="*/ 10514646 w 11243827"/>
              <a:gd name="connsiteY24" fmla="*/ 5361064 h 5641173"/>
              <a:gd name="connsiteX25" fmla="*/ 10494292 w 11243827"/>
              <a:gd name="connsiteY25" fmla="*/ 5366054 h 5641173"/>
              <a:gd name="connsiteX26" fmla="*/ 10477869 w 11243827"/>
              <a:gd name="connsiteY26" fmla="*/ 5363025 h 5641173"/>
              <a:gd name="connsiteX27" fmla="*/ 10384411 w 11243827"/>
              <a:gd name="connsiteY27" fmla="*/ 5362257 h 5641173"/>
              <a:gd name="connsiteX28" fmla="*/ 10362921 w 11243827"/>
              <a:gd name="connsiteY28" fmla="*/ 5357444 h 5641173"/>
              <a:gd name="connsiteX29" fmla="*/ 10352736 w 11243827"/>
              <a:gd name="connsiteY29" fmla="*/ 5347851 h 5641173"/>
              <a:gd name="connsiteX30" fmla="*/ 10344754 w 11243827"/>
              <a:gd name="connsiteY30" fmla="*/ 5351272 h 5641173"/>
              <a:gd name="connsiteX31" fmla="*/ 10288226 w 11243827"/>
              <a:gd name="connsiteY31" fmla="*/ 5351613 h 5641173"/>
              <a:gd name="connsiteX32" fmla="*/ 10251350 w 11243827"/>
              <a:gd name="connsiteY32" fmla="*/ 5352711 h 5641173"/>
              <a:gd name="connsiteX33" fmla="*/ 10249108 w 11243827"/>
              <a:gd name="connsiteY33" fmla="*/ 5365881 h 5641173"/>
              <a:gd name="connsiteX34" fmla="*/ 10216272 w 11243827"/>
              <a:gd name="connsiteY34" fmla="*/ 5370573 h 5641173"/>
              <a:gd name="connsiteX35" fmla="*/ 10181278 w 11243827"/>
              <a:gd name="connsiteY35" fmla="*/ 5362119 h 5641173"/>
              <a:gd name="connsiteX36" fmla="*/ 10140033 w 11243827"/>
              <a:gd name="connsiteY36" fmla="*/ 5363304 h 5641173"/>
              <a:gd name="connsiteX37" fmla="*/ 10115353 w 11243827"/>
              <a:gd name="connsiteY37" fmla="*/ 5363869 h 5641173"/>
              <a:gd name="connsiteX38" fmla="*/ 10050578 w 11243827"/>
              <a:gd name="connsiteY38" fmla="*/ 5376153 h 5641173"/>
              <a:gd name="connsiteX39" fmla="*/ 9945478 w 11243827"/>
              <a:gd name="connsiteY39" fmla="*/ 5422859 h 5641173"/>
              <a:gd name="connsiteX40" fmla="*/ 9912481 w 11243827"/>
              <a:gd name="connsiteY40" fmla="*/ 5429477 h 5641173"/>
              <a:gd name="connsiteX41" fmla="*/ 9906713 w 11243827"/>
              <a:gd name="connsiteY41" fmla="*/ 5426784 h 5641173"/>
              <a:gd name="connsiteX42" fmla="*/ 9742436 w 11243827"/>
              <a:gd name="connsiteY42" fmla="*/ 5454834 h 5641173"/>
              <a:gd name="connsiteX43" fmla="*/ 9713044 w 11243827"/>
              <a:gd name="connsiteY43" fmla="*/ 5456476 h 5641173"/>
              <a:gd name="connsiteX44" fmla="*/ 9691033 w 11243827"/>
              <a:gd name="connsiteY44" fmla="*/ 5455451 h 5641173"/>
              <a:gd name="connsiteX45" fmla="*/ 9638355 w 11243827"/>
              <a:gd name="connsiteY45" fmla="*/ 5464794 h 5641173"/>
              <a:gd name="connsiteX46" fmla="*/ 9552434 w 11243827"/>
              <a:gd name="connsiteY46" fmla="*/ 5485280 h 5641173"/>
              <a:gd name="connsiteX47" fmla="*/ 9533883 w 11243827"/>
              <a:gd name="connsiteY47" fmla="*/ 5488516 h 5641173"/>
              <a:gd name="connsiteX48" fmla="*/ 9516916 w 11243827"/>
              <a:gd name="connsiteY48" fmla="*/ 5486828 h 5641173"/>
              <a:gd name="connsiteX49" fmla="*/ 9512093 w 11243827"/>
              <a:gd name="connsiteY49" fmla="*/ 5482541 h 5641173"/>
              <a:gd name="connsiteX50" fmla="*/ 9501725 w 11243827"/>
              <a:gd name="connsiteY50" fmla="*/ 5483603 h 5641173"/>
              <a:gd name="connsiteX51" fmla="*/ 9498754 w 11243827"/>
              <a:gd name="connsiteY51" fmla="*/ 5482951 h 5641173"/>
              <a:gd name="connsiteX52" fmla="*/ 9481932 w 11243827"/>
              <a:gd name="connsiteY52" fmla="*/ 5480151 h 5641173"/>
              <a:gd name="connsiteX53" fmla="*/ 9451321 w 11243827"/>
              <a:gd name="connsiteY53" fmla="*/ 5497375 h 5641173"/>
              <a:gd name="connsiteX54" fmla="*/ 9409298 w 11243827"/>
              <a:gd name="connsiteY54" fmla="*/ 5499478 h 5641173"/>
              <a:gd name="connsiteX55" fmla="*/ 9303056 w 11243827"/>
              <a:gd name="connsiteY55" fmla="*/ 5519093 h 5641173"/>
              <a:gd name="connsiteX56" fmla="*/ 9229078 w 11243827"/>
              <a:gd name="connsiteY56" fmla="*/ 5524154 h 5641173"/>
              <a:gd name="connsiteX57" fmla="*/ 9165105 w 11243827"/>
              <a:gd name="connsiteY57" fmla="*/ 5532892 h 5641173"/>
              <a:gd name="connsiteX58" fmla="*/ 9077301 w 11243827"/>
              <a:gd name="connsiteY58" fmla="*/ 5580356 h 5641173"/>
              <a:gd name="connsiteX59" fmla="*/ 8960065 w 11243827"/>
              <a:gd name="connsiteY59" fmla="*/ 5597982 h 5641173"/>
              <a:gd name="connsiteX60" fmla="*/ 8953536 w 11243827"/>
              <a:gd name="connsiteY60" fmla="*/ 5606638 h 5641173"/>
              <a:gd name="connsiteX61" fmla="*/ 8943907 w 11243827"/>
              <a:gd name="connsiteY61" fmla="*/ 5612541 h 5641173"/>
              <a:gd name="connsiteX62" fmla="*/ 8942046 w 11243827"/>
              <a:gd name="connsiteY62" fmla="*/ 5612112 h 5641173"/>
              <a:gd name="connsiteX63" fmla="*/ 8928824 w 11243827"/>
              <a:gd name="connsiteY63" fmla="*/ 5615549 h 5641173"/>
              <a:gd name="connsiteX64" fmla="*/ 8927294 w 11243827"/>
              <a:gd name="connsiteY64" fmla="*/ 5618607 h 5641173"/>
              <a:gd name="connsiteX65" fmla="*/ 8918651 w 11243827"/>
              <a:gd name="connsiteY65" fmla="*/ 5621688 h 5641173"/>
              <a:gd name="connsiteX66" fmla="*/ 8902772 w 11243827"/>
              <a:gd name="connsiteY66" fmla="*/ 5629703 h 5641173"/>
              <a:gd name="connsiteX67" fmla="*/ 8898724 w 11243827"/>
              <a:gd name="connsiteY67" fmla="*/ 5629379 h 5641173"/>
              <a:gd name="connsiteX68" fmla="*/ 8873099 w 11243827"/>
              <a:gd name="connsiteY68" fmla="*/ 5638628 h 5641173"/>
              <a:gd name="connsiteX69" fmla="*/ 8872234 w 11243827"/>
              <a:gd name="connsiteY69" fmla="*/ 5637889 h 5641173"/>
              <a:gd name="connsiteX70" fmla="*/ 8862777 w 11243827"/>
              <a:gd name="connsiteY70" fmla="*/ 5636711 h 5641173"/>
              <a:gd name="connsiteX71" fmla="*/ 8845869 w 11243827"/>
              <a:gd name="connsiteY71" fmla="*/ 5636436 h 5641173"/>
              <a:gd name="connsiteX72" fmla="*/ 8800548 w 11243827"/>
              <a:gd name="connsiteY72" fmla="*/ 5625084 h 5641173"/>
              <a:gd name="connsiteX73" fmla="*/ 8773774 w 11243827"/>
              <a:gd name="connsiteY73" fmla="*/ 5634630 h 5641173"/>
              <a:gd name="connsiteX74" fmla="*/ 8698255 w 11243827"/>
              <a:gd name="connsiteY74" fmla="*/ 5636083 h 5641173"/>
              <a:gd name="connsiteX75" fmla="*/ 8619167 w 11243827"/>
              <a:gd name="connsiteY75" fmla="*/ 5619130 h 5641173"/>
              <a:gd name="connsiteX76" fmla="*/ 8539822 w 11243827"/>
              <a:gd name="connsiteY76" fmla="*/ 5616905 h 5641173"/>
              <a:gd name="connsiteX77" fmla="*/ 8511094 w 11243827"/>
              <a:gd name="connsiteY77" fmla="*/ 5617360 h 5641173"/>
              <a:gd name="connsiteX78" fmla="*/ 8459886 w 11243827"/>
              <a:gd name="connsiteY78" fmla="*/ 5612612 h 5641173"/>
              <a:gd name="connsiteX79" fmla="*/ 8436432 w 11243827"/>
              <a:gd name="connsiteY79" fmla="*/ 5606990 h 5641173"/>
              <a:gd name="connsiteX80" fmla="*/ 8435403 w 11243827"/>
              <a:gd name="connsiteY80" fmla="*/ 5607336 h 5641173"/>
              <a:gd name="connsiteX81" fmla="*/ 8433307 w 11243827"/>
              <a:gd name="connsiteY81" fmla="*/ 5604917 h 5641173"/>
              <a:gd name="connsiteX82" fmla="*/ 8428968 w 11243827"/>
              <a:gd name="connsiteY82" fmla="*/ 5603796 h 5641173"/>
              <a:gd name="connsiteX83" fmla="*/ 8417124 w 11243827"/>
              <a:gd name="connsiteY83" fmla="*/ 5604518 h 5641173"/>
              <a:gd name="connsiteX84" fmla="*/ 8412669 w 11243827"/>
              <a:gd name="connsiteY84" fmla="*/ 5605413 h 5641173"/>
              <a:gd name="connsiteX85" fmla="*/ 8406152 w 11243827"/>
              <a:gd name="connsiteY85" fmla="*/ 5605396 h 5641173"/>
              <a:gd name="connsiteX86" fmla="*/ 8405989 w 11243827"/>
              <a:gd name="connsiteY86" fmla="*/ 5605197 h 5641173"/>
              <a:gd name="connsiteX87" fmla="*/ 8399884 w 11243827"/>
              <a:gd name="connsiteY87" fmla="*/ 5605568 h 5641173"/>
              <a:gd name="connsiteX88" fmla="*/ 8370014 w 11243827"/>
              <a:gd name="connsiteY88" fmla="*/ 5609900 h 5641173"/>
              <a:gd name="connsiteX89" fmla="*/ 8330544 w 11243827"/>
              <a:gd name="connsiteY89" fmla="*/ 5590964 h 5641173"/>
              <a:gd name="connsiteX90" fmla="*/ 8314221 w 11243827"/>
              <a:gd name="connsiteY90" fmla="*/ 5587682 h 5641173"/>
              <a:gd name="connsiteX91" fmla="*/ 8305502 w 11243827"/>
              <a:gd name="connsiteY91" fmla="*/ 5584868 h 5641173"/>
              <a:gd name="connsiteX92" fmla="*/ 8304962 w 11243827"/>
              <a:gd name="connsiteY92" fmla="*/ 5584007 h 5641173"/>
              <a:gd name="connsiteX93" fmla="*/ 8276324 w 11243827"/>
              <a:gd name="connsiteY93" fmla="*/ 5588260 h 5641173"/>
              <a:gd name="connsiteX94" fmla="*/ 8272522 w 11243827"/>
              <a:gd name="connsiteY94" fmla="*/ 5587226 h 5641173"/>
              <a:gd name="connsiteX95" fmla="*/ 8253857 w 11243827"/>
              <a:gd name="connsiteY95" fmla="*/ 5592043 h 5641173"/>
              <a:gd name="connsiteX96" fmla="*/ 8244212 w 11243827"/>
              <a:gd name="connsiteY96" fmla="*/ 5593439 h 5641173"/>
              <a:gd name="connsiteX97" fmla="*/ 8241488 w 11243827"/>
              <a:gd name="connsiteY97" fmla="*/ 5596085 h 5641173"/>
              <a:gd name="connsiteX98" fmla="*/ 8227256 w 11243827"/>
              <a:gd name="connsiteY98" fmla="*/ 5597005 h 5641173"/>
              <a:gd name="connsiteX99" fmla="*/ 8225619 w 11243827"/>
              <a:gd name="connsiteY99" fmla="*/ 5596262 h 5641173"/>
              <a:gd name="connsiteX100" fmla="*/ 8213882 w 11243827"/>
              <a:gd name="connsiteY100" fmla="*/ 5600179 h 5641173"/>
              <a:gd name="connsiteX101" fmla="*/ 8204045 w 11243827"/>
              <a:gd name="connsiteY101" fmla="*/ 5607275 h 5641173"/>
              <a:gd name="connsiteX102" fmla="*/ 8082989 w 11243827"/>
              <a:gd name="connsiteY102" fmla="*/ 5603160 h 5641173"/>
              <a:gd name="connsiteX103" fmla="*/ 7976942 w 11243827"/>
              <a:gd name="connsiteY103" fmla="*/ 5598455 h 5641173"/>
              <a:gd name="connsiteX104" fmla="*/ 7950121 w 11243827"/>
              <a:gd name="connsiteY104" fmla="*/ 5590893 h 5641173"/>
              <a:gd name="connsiteX105" fmla="*/ 7727691 w 11243827"/>
              <a:gd name="connsiteY105" fmla="*/ 5621064 h 5641173"/>
              <a:gd name="connsiteX106" fmla="*/ 7685998 w 11243827"/>
              <a:gd name="connsiteY106" fmla="*/ 5615564 h 5641173"/>
              <a:gd name="connsiteX107" fmla="*/ 7649302 w 11243827"/>
              <a:gd name="connsiteY107" fmla="*/ 5626541 h 5641173"/>
              <a:gd name="connsiteX108" fmla="*/ 7634083 w 11243827"/>
              <a:gd name="connsiteY108" fmla="*/ 5620862 h 5641173"/>
              <a:gd name="connsiteX109" fmla="*/ 7631455 w 11243827"/>
              <a:gd name="connsiteY109" fmla="*/ 5619708 h 5641173"/>
              <a:gd name="connsiteX110" fmla="*/ 7620952 w 11243827"/>
              <a:gd name="connsiteY110" fmla="*/ 5618872 h 5641173"/>
              <a:gd name="connsiteX111" fmla="*/ 7617992 w 11243827"/>
              <a:gd name="connsiteY111" fmla="*/ 5613914 h 5641173"/>
              <a:gd name="connsiteX112" fmla="*/ 7602182 w 11243827"/>
              <a:gd name="connsiteY112" fmla="*/ 5609271 h 5641173"/>
              <a:gd name="connsiteX113" fmla="*/ 7582847 w 11243827"/>
              <a:gd name="connsiteY113" fmla="*/ 5609047 h 5641173"/>
              <a:gd name="connsiteX114" fmla="*/ 7514158 w 11243827"/>
              <a:gd name="connsiteY114" fmla="*/ 5607737 h 5641173"/>
              <a:gd name="connsiteX115" fmla="*/ 7502955 w 11243827"/>
              <a:gd name="connsiteY115" fmla="*/ 5610415 h 5641173"/>
              <a:gd name="connsiteX116" fmla="*/ 7466391 w 11243827"/>
              <a:gd name="connsiteY116" fmla="*/ 5605949 h 5641173"/>
              <a:gd name="connsiteX117" fmla="*/ 7433806 w 11243827"/>
              <a:gd name="connsiteY117" fmla="*/ 5604945 h 5641173"/>
              <a:gd name="connsiteX118" fmla="*/ 7412693 w 11243827"/>
              <a:gd name="connsiteY118" fmla="*/ 5607075 h 5641173"/>
              <a:gd name="connsiteX119" fmla="*/ 7407159 w 11243827"/>
              <a:gd name="connsiteY119" fmla="*/ 5605310 h 5641173"/>
              <a:gd name="connsiteX120" fmla="*/ 7385900 w 11243827"/>
              <a:gd name="connsiteY120" fmla="*/ 5604171 h 5641173"/>
              <a:gd name="connsiteX121" fmla="*/ 7375071 w 11243827"/>
              <a:gd name="connsiteY121" fmla="*/ 5606788 h 5641173"/>
              <a:gd name="connsiteX122" fmla="*/ 7364382 w 11243827"/>
              <a:gd name="connsiteY122" fmla="*/ 5600762 h 5641173"/>
              <a:gd name="connsiteX123" fmla="*/ 7361770 w 11243827"/>
              <a:gd name="connsiteY123" fmla="*/ 5596347 h 5641173"/>
              <a:gd name="connsiteX124" fmla="*/ 7346641 w 11243827"/>
              <a:gd name="connsiteY124" fmla="*/ 5598329 h 5641173"/>
              <a:gd name="connsiteX125" fmla="*/ 7334238 w 11243827"/>
              <a:gd name="connsiteY125" fmla="*/ 5594014 h 5641173"/>
              <a:gd name="connsiteX126" fmla="*/ 7323426 w 11243827"/>
              <a:gd name="connsiteY126" fmla="*/ 5596835 h 5641173"/>
              <a:gd name="connsiteX127" fmla="*/ 7318938 w 11243827"/>
              <a:gd name="connsiteY127" fmla="*/ 5596200 h 5641173"/>
              <a:gd name="connsiteX128" fmla="*/ 7307784 w 11243827"/>
              <a:gd name="connsiteY128" fmla="*/ 5594065 h 5641173"/>
              <a:gd name="connsiteX129" fmla="*/ 7288540 w 11243827"/>
              <a:gd name="connsiteY129" fmla="*/ 5589320 h 5641173"/>
              <a:gd name="connsiteX130" fmla="*/ 7282537 w 11243827"/>
              <a:gd name="connsiteY130" fmla="*/ 5588660 h 5641173"/>
              <a:gd name="connsiteX131" fmla="*/ 7269466 w 11243827"/>
              <a:gd name="connsiteY131" fmla="*/ 5581404 h 5641173"/>
              <a:gd name="connsiteX132" fmla="*/ 7244165 w 11243827"/>
              <a:gd name="connsiteY132" fmla="*/ 5575200 h 5641173"/>
              <a:gd name="connsiteX133" fmla="*/ 7199619 w 11243827"/>
              <a:gd name="connsiteY133" fmla="*/ 5553550 h 5641173"/>
              <a:gd name="connsiteX134" fmla="*/ 7173434 w 11243827"/>
              <a:gd name="connsiteY134" fmla="*/ 5543219 h 5641173"/>
              <a:gd name="connsiteX135" fmla="*/ 7155718 w 11243827"/>
              <a:gd name="connsiteY135" fmla="*/ 5533697 h 5641173"/>
              <a:gd name="connsiteX136" fmla="*/ 7103430 w 11243827"/>
              <a:gd name="connsiteY136" fmla="*/ 5520249 h 5641173"/>
              <a:gd name="connsiteX137" fmla="*/ 7013746 w 11243827"/>
              <a:gd name="connsiteY137" fmla="*/ 5502470 h 5641173"/>
              <a:gd name="connsiteX138" fmla="*/ 6995379 w 11243827"/>
              <a:gd name="connsiteY138" fmla="*/ 5497693 h 5641173"/>
              <a:gd name="connsiteX139" fmla="*/ 6982475 w 11243827"/>
              <a:gd name="connsiteY139" fmla="*/ 5489641 h 5641173"/>
              <a:gd name="connsiteX140" fmla="*/ 6981994 w 11243827"/>
              <a:gd name="connsiteY140" fmla="*/ 5484335 h 5641173"/>
              <a:gd name="connsiteX141" fmla="*/ 6972355 w 11243827"/>
              <a:gd name="connsiteY141" fmla="*/ 5481074 h 5641173"/>
              <a:gd name="connsiteX142" fmla="*/ 6970394 w 11243827"/>
              <a:gd name="connsiteY142" fmla="*/ 5479383 h 5641173"/>
              <a:gd name="connsiteX143" fmla="*/ 6958543 w 11243827"/>
              <a:gd name="connsiteY143" fmla="*/ 5470507 h 5641173"/>
              <a:gd name="connsiteX144" fmla="*/ 6918276 w 11243827"/>
              <a:gd name="connsiteY144" fmla="*/ 5472034 h 5641173"/>
              <a:gd name="connsiteX145" fmla="*/ 6881046 w 11243827"/>
              <a:gd name="connsiteY145" fmla="*/ 5457070 h 5641173"/>
              <a:gd name="connsiteX146" fmla="*/ 6752164 w 11243827"/>
              <a:gd name="connsiteY146" fmla="*/ 5425021 h 5641173"/>
              <a:gd name="connsiteX147" fmla="*/ 6724964 w 11243827"/>
              <a:gd name="connsiteY147" fmla="*/ 5414071 h 5641173"/>
              <a:gd name="connsiteX148" fmla="*/ 6683286 w 11243827"/>
              <a:gd name="connsiteY148" fmla="*/ 5432830 h 5641173"/>
              <a:gd name="connsiteX149" fmla="*/ 6644277 w 11243827"/>
              <a:gd name="connsiteY149" fmla="*/ 5429684 h 5641173"/>
              <a:gd name="connsiteX150" fmla="*/ 6532914 w 11243827"/>
              <a:gd name="connsiteY150" fmla="*/ 5431205 h 5641173"/>
              <a:gd name="connsiteX151" fmla="*/ 6307459 w 11243827"/>
              <a:gd name="connsiteY151" fmla="*/ 5467087 h 5641173"/>
              <a:gd name="connsiteX152" fmla="*/ 6196243 w 11243827"/>
              <a:gd name="connsiteY152" fmla="*/ 5515042 h 5641173"/>
              <a:gd name="connsiteX153" fmla="*/ 6099124 w 11243827"/>
              <a:gd name="connsiteY153" fmla="*/ 5516848 h 5641173"/>
              <a:gd name="connsiteX154" fmla="*/ 6016077 w 11243827"/>
              <a:gd name="connsiteY154" fmla="*/ 5528642 h 5641173"/>
              <a:gd name="connsiteX155" fmla="*/ 6004389 w 11243827"/>
              <a:gd name="connsiteY155" fmla="*/ 5531206 h 5641173"/>
              <a:gd name="connsiteX156" fmla="*/ 5933945 w 11243827"/>
              <a:gd name="connsiteY156" fmla="*/ 5538840 h 5641173"/>
              <a:gd name="connsiteX157" fmla="*/ 5883936 w 11243827"/>
              <a:gd name="connsiteY157" fmla="*/ 5553807 h 5641173"/>
              <a:gd name="connsiteX158" fmla="*/ 5798331 w 11243827"/>
              <a:gd name="connsiteY158" fmla="*/ 5564248 h 5641173"/>
              <a:gd name="connsiteX159" fmla="*/ 5712738 w 11243827"/>
              <a:gd name="connsiteY159" fmla="*/ 5573120 h 5641173"/>
              <a:gd name="connsiteX160" fmla="*/ 5681342 w 11243827"/>
              <a:gd name="connsiteY160" fmla="*/ 5575621 h 5641173"/>
              <a:gd name="connsiteX161" fmla="*/ 5627167 w 11243827"/>
              <a:gd name="connsiteY161" fmla="*/ 5583215 h 5641173"/>
              <a:gd name="connsiteX162" fmla="*/ 5591414 w 11243827"/>
              <a:gd name="connsiteY162" fmla="*/ 5587695 h 5641173"/>
              <a:gd name="connsiteX163" fmla="*/ 5583028 w 11243827"/>
              <a:gd name="connsiteY163" fmla="*/ 5580877 h 5641173"/>
              <a:gd name="connsiteX164" fmla="*/ 5549426 w 11243827"/>
              <a:gd name="connsiteY164" fmla="*/ 5582858 h 5641173"/>
              <a:gd name="connsiteX165" fmla="*/ 5519999 w 11243827"/>
              <a:gd name="connsiteY165" fmla="*/ 5592246 h 5641173"/>
              <a:gd name="connsiteX166" fmla="*/ 5480028 w 11243827"/>
              <a:gd name="connsiteY166" fmla="*/ 5597282 h 5641173"/>
              <a:gd name="connsiteX167" fmla="*/ 5456175 w 11243827"/>
              <a:gd name="connsiteY167" fmla="*/ 5600371 h 5641173"/>
              <a:gd name="connsiteX168" fmla="*/ 5388463 w 11243827"/>
              <a:gd name="connsiteY168" fmla="*/ 5602638 h 5641173"/>
              <a:gd name="connsiteX169" fmla="*/ 5265898 w 11243827"/>
              <a:gd name="connsiteY169" fmla="*/ 5591830 h 5641173"/>
              <a:gd name="connsiteX170" fmla="*/ 5231231 w 11243827"/>
              <a:gd name="connsiteY170" fmla="*/ 5592790 h 5641173"/>
              <a:gd name="connsiteX171" fmla="*/ 5226996 w 11243827"/>
              <a:gd name="connsiteY171" fmla="*/ 5595040 h 5641173"/>
              <a:gd name="connsiteX172" fmla="*/ 5175988 w 11243827"/>
              <a:gd name="connsiteY172" fmla="*/ 5588131 h 5641173"/>
              <a:gd name="connsiteX173" fmla="*/ 5107470 w 11243827"/>
              <a:gd name="connsiteY173" fmla="*/ 5594771 h 5641173"/>
              <a:gd name="connsiteX174" fmla="*/ 5027868 w 11243827"/>
              <a:gd name="connsiteY174" fmla="*/ 5605624 h 5641173"/>
              <a:gd name="connsiteX175" fmla="*/ 5007324 w 11243827"/>
              <a:gd name="connsiteY175" fmla="*/ 5609209 h 5641173"/>
              <a:gd name="connsiteX176" fmla="*/ 4952559 w 11243827"/>
              <a:gd name="connsiteY176" fmla="*/ 5611402 h 5641173"/>
              <a:gd name="connsiteX177" fmla="*/ 4826081 w 11243827"/>
              <a:gd name="connsiteY177" fmla="*/ 5616191 h 5641173"/>
              <a:gd name="connsiteX178" fmla="*/ 4823501 w 11243827"/>
              <a:gd name="connsiteY178" fmla="*/ 5619174 h 5641173"/>
              <a:gd name="connsiteX179" fmla="*/ 4813093 w 11243827"/>
              <a:gd name="connsiteY179" fmla="*/ 5620026 h 5641173"/>
              <a:gd name="connsiteX180" fmla="*/ 4810563 w 11243827"/>
              <a:gd name="connsiteY180" fmla="*/ 5620787 h 5641173"/>
              <a:gd name="connsiteX181" fmla="*/ 4795818 w 11243827"/>
              <a:gd name="connsiteY181" fmla="*/ 5624618 h 5641173"/>
              <a:gd name="connsiteX182" fmla="*/ 4758404 w 11243827"/>
              <a:gd name="connsiteY182" fmla="*/ 5619510 h 5641173"/>
              <a:gd name="connsiteX183" fmla="*/ 4717254 w 11243827"/>
              <a:gd name="connsiteY183" fmla="*/ 5624155 h 5641173"/>
              <a:gd name="connsiteX184" fmla="*/ 4591958 w 11243827"/>
              <a:gd name="connsiteY184" fmla="*/ 5624710 h 5641173"/>
              <a:gd name="connsiteX185" fmla="*/ 4476215 w 11243827"/>
              <a:gd name="connsiteY185" fmla="*/ 5628210 h 5641173"/>
              <a:gd name="connsiteX186" fmla="*/ 4425193 w 11243827"/>
              <a:gd name="connsiteY186" fmla="*/ 5627414 h 5641173"/>
              <a:gd name="connsiteX187" fmla="*/ 4383866 w 11243827"/>
              <a:gd name="connsiteY187" fmla="*/ 5626546 h 5641173"/>
              <a:gd name="connsiteX188" fmla="*/ 4385596 w 11243827"/>
              <a:gd name="connsiteY188" fmla="*/ 5634646 h 5641173"/>
              <a:gd name="connsiteX189" fmla="*/ 4360864 w 11243827"/>
              <a:gd name="connsiteY189" fmla="*/ 5641173 h 5641173"/>
              <a:gd name="connsiteX190" fmla="*/ 4328321 w 11243827"/>
              <a:gd name="connsiteY190" fmla="*/ 5626332 h 5641173"/>
              <a:gd name="connsiteX191" fmla="*/ 4309842 w 11243827"/>
              <a:gd name="connsiteY191" fmla="*/ 5626471 h 5641173"/>
              <a:gd name="connsiteX192" fmla="*/ 4277424 w 11243827"/>
              <a:gd name="connsiteY192" fmla="*/ 5631598 h 5641173"/>
              <a:gd name="connsiteX193" fmla="*/ 4266627 w 11243827"/>
              <a:gd name="connsiteY193" fmla="*/ 5633969 h 5641173"/>
              <a:gd name="connsiteX194" fmla="*/ 4185525 w 11243827"/>
              <a:gd name="connsiteY194" fmla="*/ 5617508 h 5641173"/>
              <a:gd name="connsiteX195" fmla="*/ 4177617 w 11243827"/>
              <a:gd name="connsiteY195" fmla="*/ 5610903 h 5641173"/>
              <a:gd name="connsiteX196" fmla="*/ 4136948 w 11243827"/>
              <a:gd name="connsiteY196" fmla="*/ 5608031 h 5641173"/>
              <a:gd name="connsiteX197" fmla="*/ 4132323 w 11243827"/>
              <a:gd name="connsiteY197" fmla="*/ 5609784 h 5641173"/>
              <a:gd name="connsiteX198" fmla="*/ 4098620 w 11243827"/>
              <a:gd name="connsiteY198" fmla="*/ 5599672 h 5641173"/>
              <a:gd name="connsiteX199" fmla="*/ 3963475 w 11243827"/>
              <a:gd name="connsiteY199" fmla="*/ 5581841 h 5641173"/>
              <a:gd name="connsiteX200" fmla="*/ 3703613 w 11243827"/>
              <a:gd name="connsiteY200" fmla="*/ 5572482 h 5641173"/>
              <a:gd name="connsiteX201" fmla="*/ 3432987 w 11243827"/>
              <a:gd name="connsiteY201" fmla="*/ 5545768 h 5641173"/>
              <a:gd name="connsiteX202" fmla="*/ 3176381 w 11243827"/>
              <a:gd name="connsiteY202" fmla="*/ 5556110 h 5641173"/>
              <a:gd name="connsiteX203" fmla="*/ 2710156 w 11243827"/>
              <a:gd name="connsiteY203" fmla="*/ 5527517 h 5641173"/>
              <a:gd name="connsiteX204" fmla="*/ 2550206 w 11243827"/>
              <a:gd name="connsiteY204" fmla="*/ 5524958 h 5641173"/>
              <a:gd name="connsiteX205" fmla="*/ 2443041 w 11243827"/>
              <a:gd name="connsiteY205" fmla="*/ 5523990 h 5641173"/>
              <a:gd name="connsiteX206" fmla="*/ 2435613 w 11243827"/>
              <a:gd name="connsiteY206" fmla="*/ 5526704 h 5641173"/>
              <a:gd name="connsiteX207" fmla="*/ 2405682 w 11243827"/>
              <a:gd name="connsiteY207" fmla="*/ 5528307 h 5641173"/>
              <a:gd name="connsiteX208" fmla="*/ 2397487 w 11243827"/>
              <a:gd name="connsiteY208" fmla="*/ 5540337 h 5641173"/>
              <a:gd name="connsiteX209" fmla="*/ 2297454 w 11243827"/>
              <a:gd name="connsiteY209" fmla="*/ 5550765 h 5641173"/>
              <a:gd name="connsiteX210" fmla="*/ 2056700 w 11243827"/>
              <a:gd name="connsiteY210" fmla="*/ 5555489 h 5641173"/>
              <a:gd name="connsiteX211" fmla="*/ 1878530 w 11243827"/>
              <a:gd name="connsiteY211" fmla="*/ 5535330 h 5641173"/>
              <a:gd name="connsiteX212" fmla="*/ 1859292 w 11243827"/>
              <a:gd name="connsiteY212" fmla="*/ 5535461 h 5641173"/>
              <a:gd name="connsiteX213" fmla="*/ 1835626 w 11243827"/>
              <a:gd name="connsiteY213" fmla="*/ 5533793 h 5641173"/>
              <a:gd name="connsiteX214" fmla="*/ 1798939 w 11243827"/>
              <a:gd name="connsiteY214" fmla="*/ 5540285 h 5641173"/>
              <a:gd name="connsiteX215" fmla="*/ 1779046 w 11243827"/>
              <a:gd name="connsiteY215" fmla="*/ 5549949 h 5641173"/>
              <a:gd name="connsiteX216" fmla="*/ 1772421 w 11243827"/>
              <a:gd name="connsiteY216" fmla="*/ 5549018 h 5641173"/>
              <a:gd name="connsiteX217" fmla="*/ 1772052 w 11243827"/>
              <a:gd name="connsiteY217" fmla="*/ 5545689 h 5641173"/>
              <a:gd name="connsiteX218" fmla="*/ 1711543 w 11243827"/>
              <a:gd name="connsiteY218" fmla="*/ 5534558 h 5641173"/>
              <a:gd name="connsiteX219" fmla="*/ 1631462 w 11243827"/>
              <a:gd name="connsiteY219" fmla="*/ 5491807 h 5641173"/>
              <a:gd name="connsiteX220" fmla="*/ 1538763 w 11243827"/>
              <a:gd name="connsiteY220" fmla="*/ 5482781 h 5641173"/>
              <a:gd name="connsiteX221" fmla="*/ 1501533 w 11243827"/>
              <a:gd name="connsiteY221" fmla="*/ 5467817 h 5641173"/>
              <a:gd name="connsiteX222" fmla="*/ 1461266 w 11243827"/>
              <a:gd name="connsiteY222" fmla="*/ 5469343 h 5641173"/>
              <a:gd name="connsiteX223" fmla="*/ 1449415 w 11243827"/>
              <a:gd name="connsiteY223" fmla="*/ 5460467 h 5641173"/>
              <a:gd name="connsiteX224" fmla="*/ 1447454 w 11243827"/>
              <a:gd name="connsiteY224" fmla="*/ 5458776 h 5641173"/>
              <a:gd name="connsiteX225" fmla="*/ 1437814 w 11243827"/>
              <a:gd name="connsiteY225" fmla="*/ 5455515 h 5641173"/>
              <a:gd name="connsiteX226" fmla="*/ 1437334 w 11243827"/>
              <a:gd name="connsiteY226" fmla="*/ 5450209 h 5641173"/>
              <a:gd name="connsiteX227" fmla="*/ 1424429 w 11243827"/>
              <a:gd name="connsiteY227" fmla="*/ 5442157 h 5641173"/>
              <a:gd name="connsiteX228" fmla="*/ 1406063 w 11243827"/>
              <a:gd name="connsiteY228" fmla="*/ 5437380 h 5641173"/>
              <a:gd name="connsiteX229" fmla="*/ 1316379 w 11243827"/>
              <a:gd name="connsiteY229" fmla="*/ 5419601 h 5641173"/>
              <a:gd name="connsiteX230" fmla="*/ 1264090 w 11243827"/>
              <a:gd name="connsiteY230" fmla="*/ 5406153 h 5641173"/>
              <a:gd name="connsiteX231" fmla="*/ 1246374 w 11243827"/>
              <a:gd name="connsiteY231" fmla="*/ 5396631 h 5641173"/>
              <a:gd name="connsiteX232" fmla="*/ 1220190 w 11243827"/>
              <a:gd name="connsiteY232" fmla="*/ 5386301 h 5641173"/>
              <a:gd name="connsiteX233" fmla="*/ 1175643 w 11243827"/>
              <a:gd name="connsiteY233" fmla="*/ 5364651 h 5641173"/>
              <a:gd name="connsiteX234" fmla="*/ 1150342 w 11243827"/>
              <a:gd name="connsiteY234" fmla="*/ 5358447 h 5641173"/>
              <a:gd name="connsiteX235" fmla="*/ 1112024 w 11243827"/>
              <a:gd name="connsiteY235" fmla="*/ 5345786 h 5641173"/>
              <a:gd name="connsiteX236" fmla="*/ 1100870 w 11243827"/>
              <a:gd name="connsiteY236" fmla="*/ 5343651 h 5641173"/>
              <a:gd name="connsiteX237" fmla="*/ 1096383 w 11243827"/>
              <a:gd name="connsiteY237" fmla="*/ 5343015 h 5641173"/>
              <a:gd name="connsiteX238" fmla="*/ 1058039 w 11243827"/>
              <a:gd name="connsiteY238" fmla="*/ 5343504 h 5641173"/>
              <a:gd name="connsiteX239" fmla="*/ 1055426 w 11243827"/>
              <a:gd name="connsiteY239" fmla="*/ 5339088 h 5641173"/>
              <a:gd name="connsiteX240" fmla="*/ 1044738 w 11243827"/>
              <a:gd name="connsiteY240" fmla="*/ 5333063 h 5641173"/>
              <a:gd name="connsiteX241" fmla="*/ 1033909 w 11243827"/>
              <a:gd name="connsiteY241" fmla="*/ 5335680 h 5641173"/>
              <a:gd name="connsiteX242" fmla="*/ 1012649 w 11243827"/>
              <a:gd name="connsiteY242" fmla="*/ 5334541 h 5641173"/>
              <a:gd name="connsiteX243" fmla="*/ 1007115 w 11243827"/>
              <a:gd name="connsiteY243" fmla="*/ 5332775 h 5641173"/>
              <a:gd name="connsiteX244" fmla="*/ 987447 w 11243827"/>
              <a:gd name="connsiteY244" fmla="*/ 5346462 h 5641173"/>
              <a:gd name="connsiteX245" fmla="*/ 953418 w 11243827"/>
              <a:gd name="connsiteY245" fmla="*/ 5333901 h 5641173"/>
              <a:gd name="connsiteX246" fmla="*/ 916854 w 11243827"/>
              <a:gd name="connsiteY246" fmla="*/ 5329435 h 5641173"/>
              <a:gd name="connsiteX247" fmla="*/ 905651 w 11243827"/>
              <a:gd name="connsiteY247" fmla="*/ 5332114 h 5641173"/>
              <a:gd name="connsiteX248" fmla="*/ 838405 w 11243827"/>
              <a:gd name="connsiteY248" fmla="*/ 5339470 h 5641173"/>
              <a:gd name="connsiteX249" fmla="*/ 817627 w 11243827"/>
              <a:gd name="connsiteY249" fmla="*/ 5330580 h 5641173"/>
              <a:gd name="connsiteX250" fmla="*/ 801817 w 11243827"/>
              <a:gd name="connsiteY250" fmla="*/ 5325937 h 5641173"/>
              <a:gd name="connsiteX251" fmla="*/ 798857 w 11243827"/>
              <a:gd name="connsiteY251" fmla="*/ 5320979 h 5641173"/>
              <a:gd name="connsiteX252" fmla="*/ 788354 w 11243827"/>
              <a:gd name="connsiteY252" fmla="*/ 5320143 h 5641173"/>
              <a:gd name="connsiteX253" fmla="*/ 785726 w 11243827"/>
              <a:gd name="connsiteY253" fmla="*/ 5318989 h 5641173"/>
              <a:gd name="connsiteX254" fmla="*/ 770507 w 11243827"/>
              <a:gd name="connsiteY254" fmla="*/ 5313309 h 5641173"/>
              <a:gd name="connsiteX255" fmla="*/ 733810 w 11243827"/>
              <a:gd name="connsiteY255" fmla="*/ 5324286 h 5641173"/>
              <a:gd name="connsiteX256" fmla="*/ 692117 w 11243827"/>
              <a:gd name="connsiteY256" fmla="*/ 5318786 h 5641173"/>
              <a:gd name="connsiteX257" fmla="*/ 574943 w 11243827"/>
              <a:gd name="connsiteY257" fmla="*/ 5327578 h 5641173"/>
              <a:gd name="connsiteX258" fmla="*/ 441302 w 11243827"/>
              <a:gd name="connsiteY258" fmla="*/ 5307062 h 5641173"/>
              <a:gd name="connsiteX259" fmla="*/ 336819 w 11243827"/>
              <a:gd name="connsiteY259" fmla="*/ 5336690 h 5641173"/>
              <a:gd name="connsiteX260" fmla="*/ 270932 w 11243827"/>
              <a:gd name="connsiteY260" fmla="*/ 5345451 h 5641173"/>
              <a:gd name="connsiteX261" fmla="*/ 194189 w 11243827"/>
              <a:gd name="connsiteY261" fmla="*/ 5343588 h 5641173"/>
              <a:gd name="connsiteX262" fmla="*/ 192552 w 11243827"/>
              <a:gd name="connsiteY262" fmla="*/ 5342845 h 5641173"/>
              <a:gd name="connsiteX263" fmla="*/ 178320 w 11243827"/>
              <a:gd name="connsiteY263" fmla="*/ 5343766 h 5641173"/>
              <a:gd name="connsiteX264" fmla="*/ 175596 w 11243827"/>
              <a:gd name="connsiteY264" fmla="*/ 5346411 h 5641173"/>
              <a:gd name="connsiteX265" fmla="*/ 147287 w 11243827"/>
              <a:gd name="connsiteY265" fmla="*/ 5352625 h 5641173"/>
              <a:gd name="connsiteX266" fmla="*/ 114847 w 11243827"/>
              <a:gd name="connsiteY266" fmla="*/ 5355844 h 5641173"/>
              <a:gd name="connsiteX267" fmla="*/ 114306 w 11243827"/>
              <a:gd name="connsiteY267" fmla="*/ 5354983 h 5641173"/>
              <a:gd name="connsiteX268" fmla="*/ 89264 w 11243827"/>
              <a:gd name="connsiteY268" fmla="*/ 5348886 h 5641173"/>
              <a:gd name="connsiteX269" fmla="*/ 49794 w 11243827"/>
              <a:gd name="connsiteY269" fmla="*/ 5329950 h 5641173"/>
              <a:gd name="connsiteX270" fmla="*/ 19924 w 11243827"/>
              <a:gd name="connsiteY270" fmla="*/ 5334282 h 5641173"/>
              <a:gd name="connsiteX271" fmla="*/ 13819 w 11243827"/>
              <a:gd name="connsiteY271" fmla="*/ 5334653 h 5641173"/>
              <a:gd name="connsiteX272" fmla="*/ 13657 w 11243827"/>
              <a:gd name="connsiteY272" fmla="*/ 5334455 h 5641173"/>
              <a:gd name="connsiteX273" fmla="*/ 7139 w 11243827"/>
              <a:gd name="connsiteY273" fmla="*/ 5334438 h 5641173"/>
              <a:gd name="connsiteX274" fmla="*/ 2684 w 11243827"/>
              <a:gd name="connsiteY274" fmla="*/ 5335333 h 5641173"/>
              <a:gd name="connsiteX275" fmla="*/ 0 w 11243827"/>
              <a:gd name="connsiteY275" fmla="*/ 5335496 h 5641173"/>
              <a:gd name="connsiteX276" fmla="*/ 0 w 11243827"/>
              <a:gd name="connsiteY276" fmla="*/ 10592 h 5641173"/>
              <a:gd name="connsiteX277" fmla="*/ 11243827 w 11243827"/>
              <a:gd name="connsiteY277" fmla="*/ 0 h 564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Lst>
            <a:rect l="l" t="t" r="r" b="b"/>
            <a:pathLst>
              <a:path w="11243827" h="5641173">
                <a:moveTo>
                  <a:pt x="11243827" y="0"/>
                </a:moveTo>
                <a:lnTo>
                  <a:pt x="11243827" y="5209610"/>
                </a:lnTo>
                <a:lnTo>
                  <a:pt x="11240675" y="5210442"/>
                </a:lnTo>
                <a:cubicBezTo>
                  <a:pt x="11212687" y="5216721"/>
                  <a:pt x="11197241" y="5217028"/>
                  <a:pt x="11179959" y="5221199"/>
                </a:cubicBezTo>
                <a:cubicBezTo>
                  <a:pt x="11151979" y="5230882"/>
                  <a:pt x="11122378" y="5252850"/>
                  <a:pt x="11105493" y="5259905"/>
                </a:cubicBezTo>
                <a:lnTo>
                  <a:pt x="11078640" y="5263531"/>
                </a:lnTo>
                <a:lnTo>
                  <a:pt x="11079616" y="5270380"/>
                </a:lnTo>
                <a:lnTo>
                  <a:pt x="11069641" y="5270884"/>
                </a:lnTo>
                <a:lnTo>
                  <a:pt x="11047377" y="5271051"/>
                </a:lnTo>
                <a:cubicBezTo>
                  <a:pt x="11033483" y="5272087"/>
                  <a:pt x="10994850" y="5270445"/>
                  <a:pt x="10980705" y="5272951"/>
                </a:cubicBezTo>
                <a:cubicBezTo>
                  <a:pt x="10976625" y="5280257"/>
                  <a:pt x="10970327" y="5284239"/>
                  <a:pt x="10962514" y="5286084"/>
                </a:cubicBezTo>
                <a:lnTo>
                  <a:pt x="10945307" y="5286290"/>
                </a:lnTo>
                <a:lnTo>
                  <a:pt x="10845516" y="5303894"/>
                </a:lnTo>
                <a:lnTo>
                  <a:pt x="10831795" y="5305210"/>
                </a:lnTo>
                <a:lnTo>
                  <a:pt x="10824365" y="5311111"/>
                </a:lnTo>
                <a:cubicBezTo>
                  <a:pt x="10818692" y="5312290"/>
                  <a:pt x="10802397" y="5311529"/>
                  <a:pt x="10797756" y="5312285"/>
                </a:cubicBezTo>
                <a:lnTo>
                  <a:pt x="10796525" y="5315645"/>
                </a:lnTo>
                <a:cubicBezTo>
                  <a:pt x="10781742" y="5321013"/>
                  <a:pt x="10726138" y="5338890"/>
                  <a:pt x="10709063" y="5344492"/>
                </a:cubicBezTo>
                <a:cubicBezTo>
                  <a:pt x="10705652" y="5339328"/>
                  <a:pt x="10698014" y="5347484"/>
                  <a:pt x="10694078" y="5349258"/>
                </a:cubicBezTo>
                <a:cubicBezTo>
                  <a:pt x="10693469" y="5345779"/>
                  <a:pt x="10683941" y="5344718"/>
                  <a:pt x="10681131" y="5347812"/>
                </a:cubicBezTo>
                <a:cubicBezTo>
                  <a:pt x="10614153" y="5364782"/>
                  <a:pt x="10647679" y="5329716"/>
                  <a:pt x="10609448" y="5351931"/>
                </a:cubicBezTo>
                <a:cubicBezTo>
                  <a:pt x="10602685" y="5353403"/>
                  <a:pt x="10597204" y="5352000"/>
                  <a:pt x="10592397" y="5349402"/>
                </a:cubicBezTo>
                <a:lnTo>
                  <a:pt x="10585227" y="5344063"/>
                </a:lnTo>
                <a:lnTo>
                  <a:pt x="10557472" y="5354151"/>
                </a:lnTo>
                <a:cubicBezTo>
                  <a:pt x="10543800" y="5357667"/>
                  <a:pt x="10529411" y="5359999"/>
                  <a:pt x="10514646" y="5361064"/>
                </a:cubicBezTo>
                <a:cubicBezTo>
                  <a:pt x="10511333" y="5353956"/>
                  <a:pt x="10499744" y="5364054"/>
                  <a:pt x="10494292" y="5366054"/>
                </a:cubicBezTo>
                <a:cubicBezTo>
                  <a:pt x="10494236" y="5361412"/>
                  <a:pt x="10482156" y="5359187"/>
                  <a:pt x="10477869" y="5363025"/>
                </a:cubicBezTo>
                <a:cubicBezTo>
                  <a:pt x="10387782" y="5379617"/>
                  <a:pt x="10438473" y="5336257"/>
                  <a:pt x="10384411" y="5362257"/>
                </a:cubicBezTo>
                <a:cubicBezTo>
                  <a:pt x="10375368" y="5363613"/>
                  <a:pt x="10368582" y="5361287"/>
                  <a:pt x="10362921" y="5357444"/>
                </a:cubicBezTo>
                <a:lnTo>
                  <a:pt x="10352736" y="5347851"/>
                </a:lnTo>
                <a:lnTo>
                  <a:pt x="10344754" y="5351272"/>
                </a:lnTo>
                <a:cubicBezTo>
                  <a:pt x="10314632" y="5351540"/>
                  <a:pt x="10305751" y="5341709"/>
                  <a:pt x="10288226" y="5351613"/>
                </a:cubicBezTo>
                <a:cubicBezTo>
                  <a:pt x="10262327" y="5331026"/>
                  <a:pt x="10271048" y="5349560"/>
                  <a:pt x="10251350" y="5352711"/>
                </a:cubicBezTo>
                <a:cubicBezTo>
                  <a:pt x="10235810" y="5356816"/>
                  <a:pt x="10264339" y="5364714"/>
                  <a:pt x="10249108" y="5365881"/>
                </a:cubicBezTo>
                <a:cubicBezTo>
                  <a:pt x="10232632" y="5360566"/>
                  <a:pt x="10233406" y="5377073"/>
                  <a:pt x="10216272" y="5370573"/>
                </a:cubicBezTo>
                <a:cubicBezTo>
                  <a:pt x="10220434" y="5358137"/>
                  <a:pt x="10182459" y="5372984"/>
                  <a:pt x="10181278" y="5362119"/>
                </a:cubicBezTo>
                <a:cubicBezTo>
                  <a:pt x="10166724" y="5377655"/>
                  <a:pt x="10159412" y="5358516"/>
                  <a:pt x="10140033" y="5363304"/>
                </a:cubicBezTo>
                <a:cubicBezTo>
                  <a:pt x="10130907" y="5369181"/>
                  <a:pt x="10124323" y="5370190"/>
                  <a:pt x="10115353" y="5363869"/>
                </a:cubicBezTo>
                <a:cubicBezTo>
                  <a:pt x="10073314" y="5392482"/>
                  <a:pt x="10089920" y="5365150"/>
                  <a:pt x="10050578" y="5376153"/>
                </a:cubicBezTo>
                <a:cubicBezTo>
                  <a:pt x="10016683" y="5387725"/>
                  <a:pt x="9978260" y="5395233"/>
                  <a:pt x="9945478" y="5422859"/>
                </a:cubicBezTo>
                <a:cubicBezTo>
                  <a:pt x="9939461" y="5430686"/>
                  <a:pt x="9924686" y="5433649"/>
                  <a:pt x="9912481" y="5429477"/>
                </a:cubicBezTo>
                <a:cubicBezTo>
                  <a:pt x="9910384" y="5428759"/>
                  <a:pt x="9908438" y="5427851"/>
                  <a:pt x="9906713" y="5426784"/>
                </a:cubicBezTo>
                <a:cubicBezTo>
                  <a:pt x="9878372" y="5431011"/>
                  <a:pt x="9774714" y="5449885"/>
                  <a:pt x="9742436" y="5454834"/>
                </a:cubicBezTo>
                <a:cubicBezTo>
                  <a:pt x="9739822" y="5444779"/>
                  <a:pt x="9723500" y="5462923"/>
                  <a:pt x="9713044" y="5456476"/>
                </a:cubicBezTo>
                <a:cubicBezTo>
                  <a:pt x="9705555" y="5450821"/>
                  <a:pt x="9698855" y="5455006"/>
                  <a:pt x="9691033" y="5455451"/>
                </a:cubicBezTo>
                <a:cubicBezTo>
                  <a:pt x="9680728" y="5451004"/>
                  <a:pt x="9647117" y="5459035"/>
                  <a:pt x="9638355" y="5464794"/>
                </a:cubicBezTo>
                <a:cubicBezTo>
                  <a:pt x="9617415" y="5484808"/>
                  <a:pt x="9569832" y="5469945"/>
                  <a:pt x="9552434" y="5485280"/>
                </a:cubicBezTo>
                <a:cubicBezTo>
                  <a:pt x="9546122" y="5487529"/>
                  <a:pt x="9539945" y="5488440"/>
                  <a:pt x="9533883" y="5488516"/>
                </a:cubicBezTo>
                <a:lnTo>
                  <a:pt x="9516916" y="5486828"/>
                </a:lnTo>
                <a:lnTo>
                  <a:pt x="9512093" y="5482541"/>
                </a:lnTo>
                <a:lnTo>
                  <a:pt x="9501725" y="5483603"/>
                </a:lnTo>
                <a:lnTo>
                  <a:pt x="9498754" y="5482951"/>
                </a:lnTo>
                <a:cubicBezTo>
                  <a:pt x="9493078" y="5481686"/>
                  <a:pt x="9487476" y="5480586"/>
                  <a:pt x="9481932" y="5480151"/>
                </a:cubicBezTo>
                <a:cubicBezTo>
                  <a:pt x="9489223" y="5501646"/>
                  <a:pt x="9435971" y="5479991"/>
                  <a:pt x="9451321" y="5497375"/>
                </a:cubicBezTo>
                <a:cubicBezTo>
                  <a:pt x="9422124" y="5498722"/>
                  <a:pt x="9444395" y="5514914"/>
                  <a:pt x="9409298" y="5499478"/>
                </a:cubicBezTo>
                <a:cubicBezTo>
                  <a:pt x="9363968" y="5517055"/>
                  <a:pt x="9350073" y="5507226"/>
                  <a:pt x="9303056" y="5519093"/>
                </a:cubicBezTo>
                <a:cubicBezTo>
                  <a:pt x="9272929" y="5515489"/>
                  <a:pt x="9242312" y="5519100"/>
                  <a:pt x="9229078" y="5524154"/>
                </a:cubicBezTo>
                <a:cubicBezTo>
                  <a:pt x="9244549" y="5484199"/>
                  <a:pt x="9198133" y="5512463"/>
                  <a:pt x="9165105" y="5532892"/>
                </a:cubicBezTo>
                <a:cubicBezTo>
                  <a:pt x="9128348" y="5546691"/>
                  <a:pt x="9105217" y="5601124"/>
                  <a:pt x="9077301" y="5580356"/>
                </a:cubicBezTo>
                <a:cubicBezTo>
                  <a:pt x="9034770" y="5585424"/>
                  <a:pt x="9004654" y="5606346"/>
                  <a:pt x="8960065" y="5597982"/>
                </a:cubicBezTo>
                <a:cubicBezTo>
                  <a:pt x="8958681" y="5601368"/>
                  <a:pt x="8956414" y="5604204"/>
                  <a:pt x="8953536" y="5606638"/>
                </a:cubicBezTo>
                <a:lnTo>
                  <a:pt x="8943907" y="5612541"/>
                </a:lnTo>
                <a:lnTo>
                  <a:pt x="8942046" y="5612112"/>
                </a:lnTo>
                <a:cubicBezTo>
                  <a:pt x="8934733" y="5612036"/>
                  <a:pt x="8930989" y="5613463"/>
                  <a:pt x="8928824" y="5615549"/>
                </a:cubicBezTo>
                <a:lnTo>
                  <a:pt x="8927294" y="5618607"/>
                </a:lnTo>
                <a:lnTo>
                  <a:pt x="8918651" y="5621688"/>
                </a:lnTo>
                <a:lnTo>
                  <a:pt x="8902772" y="5629703"/>
                </a:lnTo>
                <a:lnTo>
                  <a:pt x="8898724" y="5629379"/>
                </a:lnTo>
                <a:lnTo>
                  <a:pt x="8873099" y="5638628"/>
                </a:lnTo>
                <a:lnTo>
                  <a:pt x="8872234" y="5637889"/>
                </a:lnTo>
                <a:cubicBezTo>
                  <a:pt x="8869712" y="5636443"/>
                  <a:pt x="8866744" y="5635774"/>
                  <a:pt x="8862777" y="5636711"/>
                </a:cubicBezTo>
                <a:cubicBezTo>
                  <a:pt x="8861373" y="5622581"/>
                  <a:pt x="8857449" y="5632426"/>
                  <a:pt x="8845869" y="5636436"/>
                </a:cubicBezTo>
                <a:cubicBezTo>
                  <a:pt x="8841103" y="5615386"/>
                  <a:pt x="8812729" y="5634444"/>
                  <a:pt x="8800548" y="5625084"/>
                </a:cubicBezTo>
                <a:cubicBezTo>
                  <a:pt x="8792146" y="5628504"/>
                  <a:pt x="8783174" y="5631737"/>
                  <a:pt x="8773774" y="5634630"/>
                </a:cubicBezTo>
                <a:lnTo>
                  <a:pt x="8698255" y="5636083"/>
                </a:lnTo>
                <a:lnTo>
                  <a:pt x="8619167" y="5619130"/>
                </a:lnTo>
                <a:cubicBezTo>
                  <a:pt x="8589913" y="5618762"/>
                  <a:pt x="8564581" y="5612466"/>
                  <a:pt x="8539822" y="5616905"/>
                </a:cubicBezTo>
                <a:cubicBezTo>
                  <a:pt x="8529764" y="5612008"/>
                  <a:pt x="8520285" y="5610031"/>
                  <a:pt x="8511094" y="5617360"/>
                </a:cubicBezTo>
                <a:cubicBezTo>
                  <a:pt x="8483794" y="5614914"/>
                  <a:pt x="8477184" y="5604447"/>
                  <a:pt x="8459886" y="5612612"/>
                </a:cubicBezTo>
                <a:cubicBezTo>
                  <a:pt x="8444548" y="5595681"/>
                  <a:pt x="8443640" y="5602142"/>
                  <a:pt x="8436432" y="5606990"/>
                </a:cubicBezTo>
                <a:lnTo>
                  <a:pt x="8435403" y="5607336"/>
                </a:lnTo>
                <a:lnTo>
                  <a:pt x="8433307" y="5604917"/>
                </a:lnTo>
                <a:lnTo>
                  <a:pt x="8428968" y="5603796"/>
                </a:lnTo>
                <a:lnTo>
                  <a:pt x="8417124" y="5604518"/>
                </a:lnTo>
                <a:lnTo>
                  <a:pt x="8412669" y="5605413"/>
                </a:lnTo>
                <a:cubicBezTo>
                  <a:pt x="8409601" y="5605797"/>
                  <a:pt x="8407563" y="5605754"/>
                  <a:pt x="8406152" y="5605396"/>
                </a:cubicBezTo>
                <a:lnTo>
                  <a:pt x="8405989" y="5605197"/>
                </a:lnTo>
                <a:lnTo>
                  <a:pt x="8399884" y="5605568"/>
                </a:lnTo>
                <a:cubicBezTo>
                  <a:pt x="8389582" y="5606652"/>
                  <a:pt x="8379557" y="5608135"/>
                  <a:pt x="8370014" y="5609900"/>
                </a:cubicBezTo>
                <a:cubicBezTo>
                  <a:pt x="8361945" y="5598787"/>
                  <a:pt x="8326685" y="5611914"/>
                  <a:pt x="8330544" y="5590964"/>
                </a:cubicBezTo>
                <a:cubicBezTo>
                  <a:pt x="8317672" y="5592723"/>
                  <a:pt x="8309886" y="5601422"/>
                  <a:pt x="8314221" y="5587682"/>
                </a:cubicBezTo>
                <a:cubicBezTo>
                  <a:pt x="8309983" y="5587866"/>
                  <a:pt x="8307372" y="5586698"/>
                  <a:pt x="8305502" y="5584868"/>
                </a:cubicBezTo>
                <a:lnTo>
                  <a:pt x="8304962" y="5584007"/>
                </a:lnTo>
                <a:lnTo>
                  <a:pt x="8276324" y="5588260"/>
                </a:lnTo>
                <a:lnTo>
                  <a:pt x="8272522" y="5587226"/>
                </a:lnTo>
                <a:lnTo>
                  <a:pt x="8253857" y="5592043"/>
                </a:lnTo>
                <a:lnTo>
                  <a:pt x="8244212" y="5593439"/>
                </a:lnTo>
                <a:lnTo>
                  <a:pt x="8241488" y="5596085"/>
                </a:lnTo>
                <a:cubicBezTo>
                  <a:pt x="8238546" y="5597691"/>
                  <a:pt x="8234330" y="5598384"/>
                  <a:pt x="8227256" y="5597005"/>
                </a:cubicBezTo>
                <a:lnTo>
                  <a:pt x="8225619" y="5596262"/>
                </a:lnTo>
                <a:lnTo>
                  <a:pt x="8213882" y="5600179"/>
                </a:lnTo>
                <a:cubicBezTo>
                  <a:pt x="8210102" y="5601988"/>
                  <a:pt x="8206755" y="5604291"/>
                  <a:pt x="8204045" y="5607275"/>
                </a:cubicBezTo>
                <a:cubicBezTo>
                  <a:pt x="8164079" y="5591326"/>
                  <a:pt x="8126369" y="5605919"/>
                  <a:pt x="8082989" y="5603160"/>
                </a:cubicBezTo>
                <a:cubicBezTo>
                  <a:pt x="8034449" y="5606898"/>
                  <a:pt x="8008954" y="5596936"/>
                  <a:pt x="7976942" y="5598455"/>
                </a:cubicBezTo>
                <a:cubicBezTo>
                  <a:pt x="7962042" y="5600916"/>
                  <a:pt x="7941729" y="5599827"/>
                  <a:pt x="7950121" y="5590893"/>
                </a:cubicBezTo>
                <a:cubicBezTo>
                  <a:pt x="7904855" y="5610014"/>
                  <a:pt x="7778840" y="5612380"/>
                  <a:pt x="7727691" y="5621064"/>
                </a:cubicBezTo>
                <a:cubicBezTo>
                  <a:pt x="7699805" y="5600056"/>
                  <a:pt x="7714922" y="5619495"/>
                  <a:pt x="7685998" y="5615564"/>
                </a:cubicBezTo>
                <a:cubicBezTo>
                  <a:pt x="7693909" y="5634905"/>
                  <a:pt x="7650884" y="5604714"/>
                  <a:pt x="7649302" y="5626541"/>
                </a:cubicBezTo>
                <a:cubicBezTo>
                  <a:pt x="7644089" y="5625134"/>
                  <a:pt x="7639087" y="5623084"/>
                  <a:pt x="7634083" y="5620862"/>
                </a:cubicBezTo>
                <a:lnTo>
                  <a:pt x="7631455" y="5619708"/>
                </a:lnTo>
                <a:lnTo>
                  <a:pt x="7620952" y="5618872"/>
                </a:lnTo>
                <a:lnTo>
                  <a:pt x="7617992" y="5613914"/>
                </a:lnTo>
                <a:lnTo>
                  <a:pt x="7602182" y="5609271"/>
                </a:lnTo>
                <a:cubicBezTo>
                  <a:pt x="7596260" y="5608262"/>
                  <a:pt x="7589888" y="5608028"/>
                  <a:pt x="7582847" y="5609047"/>
                </a:cubicBezTo>
                <a:cubicBezTo>
                  <a:pt x="7565525" y="5617697"/>
                  <a:pt x="7538553" y="5607096"/>
                  <a:pt x="7514158" y="5607737"/>
                </a:cubicBezTo>
                <a:lnTo>
                  <a:pt x="7502955" y="5610415"/>
                </a:lnTo>
                <a:lnTo>
                  <a:pt x="7466391" y="5605949"/>
                </a:lnTo>
                <a:cubicBezTo>
                  <a:pt x="7455982" y="5605083"/>
                  <a:pt x="7445179" y="5604628"/>
                  <a:pt x="7433806" y="5604945"/>
                </a:cubicBezTo>
                <a:lnTo>
                  <a:pt x="7412693" y="5607075"/>
                </a:lnTo>
                <a:lnTo>
                  <a:pt x="7407159" y="5605310"/>
                </a:lnTo>
                <a:cubicBezTo>
                  <a:pt x="7397520" y="5605506"/>
                  <a:pt x="7384763" y="5611721"/>
                  <a:pt x="7385900" y="5604171"/>
                </a:cubicBezTo>
                <a:lnTo>
                  <a:pt x="7375071" y="5606788"/>
                </a:lnTo>
                <a:lnTo>
                  <a:pt x="7364382" y="5600762"/>
                </a:lnTo>
                <a:cubicBezTo>
                  <a:pt x="7363212" y="5599363"/>
                  <a:pt x="7362331" y="5597874"/>
                  <a:pt x="7361770" y="5596347"/>
                </a:cubicBezTo>
                <a:lnTo>
                  <a:pt x="7346641" y="5598329"/>
                </a:lnTo>
                <a:lnTo>
                  <a:pt x="7334238" y="5594014"/>
                </a:lnTo>
                <a:lnTo>
                  <a:pt x="7323426" y="5596835"/>
                </a:lnTo>
                <a:lnTo>
                  <a:pt x="7318938" y="5596200"/>
                </a:lnTo>
                <a:lnTo>
                  <a:pt x="7307784" y="5594065"/>
                </a:lnTo>
                <a:cubicBezTo>
                  <a:pt x="7302066" y="5592568"/>
                  <a:pt x="7295667" y="5590765"/>
                  <a:pt x="7288540" y="5589320"/>
                </a:cubicBezTo>
                <a:lnTo>
                  <a:pt x="7282537" y="5588660"/>
                </a:lnTo>
                <a:lnTo>
                  <a:pt x="7269466" y="5581404"/>
                </a:lnTo>
                <a:cubicBezTo>
                  <a:pt x="7259956" y="5575919"/>
                  <a:pt x="7252471" y="5572223"/>
                  <a:pt x="7244165" y="5575200"/>
                </a:cubicBezTo>
                <a:cubicBezTo>
                  <a:pt x="7230005" y="5568113"/>
                  <a:pt x="7220114" y="5548251"/>
                  <a:pt x="7199619" y="5553550"/>
                </a:cubicBezTo>
                <a:cubicBezTo>
                  <a:pt x="7205839" y="5544552"/>
                  <a:pt x="7176858" y="5552461"/>
                  <a:pt x="7173434" y="5543219"/>
                </a:cubicBezTo>
                <a:cubicBezTo>
                  <a:pt x="7171853" y="5535776"/>
                  <a:pt x="7162694" y="5536440"/>
                  <a:pt x="7155718" y="5533697"/>
                </a:cubicBezTo>
                <a:cubicBezTo>
                  <a:pt x="7150747" y="5526096"/>
                  <a:pt x="7115649" y="5519155"/>
                  <a:pt x="7103430" y="5520249"/>
                </a:cubicBezTo>
                <a:cubicBezTo>
                  <a:pt x="7068988" y="5527813"/>
                  <a:pt x="7041283" y="5497211"/>
                  <a:pt x="7013746" y="5502470"/>
                </a:cubicBezTo>
                <a:cubicBezTo>
                  <a:pt x="7006535" y="5501753"/>
                  <a:pt x="7000557" y="5500031"/>
                  <a:pt x="6995379" y="5497693"/>
                </a:cubicBezTo>
                <a:lnTo>
                  <a:pt x="6982475" y="5489641"/>
                </a:lnTo>
                <a:cubicBezTo>
                  <a:pt x="6982314" y="5487873"/>
                  <a:pt x="6982155" y="5486104"/>
                  <a:pt x="6981994" y="5484335"/>
                </a:cubicBezTo>
                <a:lnTo>
                  <a:pt x="6972355" y="5481074"/>
                </a:lnTo>
                <a:lnTo>
                  <a:pt x="6970394" y="5479383"/>
                </a:lnTo>
                <a:cubicBezTo>
                  <a:pt x="6966663" y="5476135"/>
                  <a:pt x="6962857" y="5473046"/>
                  <a:pt x="6958543" y="5470507"/>
                </a:cubicBezTo>
                <a:cubicBezTo>
                  <a:pt x="6946682" y="5490417"/>
                  <a:pt x="6919886" y="5452192"/>
                  <a:pt x="6918276" y="5472034"/>
                </a:cubicBezTo>
                <a:cubicBezTo>
                  <a:pt x="6892502" y="5461546"/>
                  <a:pt x="6897731" y="5483185"/>
                  <a:pt x="6881046" y="5457070"/>
                </a:cubicBezTo>
                <a:cubicBezTo>
                  <a:pt x="6828055" y="5453051"/>
                  <a:pt x="6839016" y="5431108"/>
                  <a:pt x="6752164" y="5425021"/>
                </a:cubicBezTo>
                <a:cubicBezTo>
                  <a:pt x="6758292" y="5421861"/>
                  <a:pt x="6727733" y="5418470"/>
                  <a:pt x="6724964" y="5414071"/>
                </a:cubicBezTo>
                <a:lnTo>
                  <a:pt x="6683286" y="5432830"/>
                </a:lnTo>
                <a:lnTo>
                  <a:pt x="6644277" y="5429684"/>
                </a:lnTo>
                <a:cubicBezTo>
                  <a:pt x="6602299" y="5429624"/>
                  <a:pt x="6572889" y="5412513"/>
                  <a:pt x="6532914" y="5431205"/>
                </a:cubicBezTo>
                <a:lnTo>
                  <a:pt x="6307459" y="5467087"/>
                </a:lnTo>
                <a:cubicBezTo>
                  <a:pt x="6243940" y="5484756"/>
                  <a:pt x="6232610" y="5506751"/>
                  <a:pt x="6196243" y="5515042"/>
                </a:cubicBezTo>
                <a:cubicBezTo>
                  <a:pt x="6164533" y="5518021"/>
                  <a:pt x="6142666" y="5509345"/>
                  <a:pt x="6099124" y="5516848"/>
                </a:cubicBezTo>
                <a:cubicBezTo>
                  <a:pt x="6076503" y="5515419"/>
                  <a:pt x="6031865" y="5528713"/>
                  <a:pt x="6016077" y="5528642"/>
                </a:cubicBezTo>
                <a:cubicBezTo>
                  <a:pt x="6017142" y="5530608"/>
                  <a:pt x="6008544" y="5532493"/>
                  <a:pt x="6004389" y="5531206"/>
                </a:cubicBezTo>
                <a:cubicBezTo>
                  <a:pt x="5932347" y="5531241"/>
                  <a:pt x="5981006" y="5545600"/>
                  <a:pt x="5933945" y="5538840"/>
                </a:cubicBezTo>
                <a:cubicBezTo>
                  <a:pt x="5905303" y="5539379"/>
                  <a:pt x="5918093" y="5561978"/>
                  <a:pt x="5883936" y="5553807"/>
                </a:cubicBezTo>
                <a:cubicBezTo>
                  <a:pt x="5850054" y="5556990"/>
                  <a:pt x="5832962" y="5567338"/>
                  <a:pt x="5798331" y="5564248"/>
                </a:cubicBezTo>
                <a:cubicBezTo>
                  <a:pt x="5766627" y="5567265"/>
                  <a:pt x="5741097" y="5573248"/>
                  <a:pt x="5712738" y="5573120"/>
                </a:cubicBezTo>
                <a:cubicBezTo>
                  <a:pt x="5703372" y="5576849"/>
                  <a:pt x="5693695" y="5578874"/>
                  <a:pt x="5681342" y="5575621"/>
                </a:cubicBezTo>
                <a:lnTo>
                  <a:pt x="5627167" y="5583215"/>
                </a:lnTo>
                <a:cubicBezTo>
                  <a:pt x="5612183" y="5597917"/>
                  <a:pt x="5611727" y="5586689"/>
                  <a:pt x="5591414" y="5587695"/>
                </a:cubicBezTo>
                <a:cubicBezTo>
                  <a:pt x="5574616" y="5587612"/>
                  <a:pt x="5598133" y="5579413"/>
                  <a:pt x="5583028" y="5580877"/>
                </a:cubicBezTo>
                <a:cubicBezTo>
                  <a:pt x="5569804" y="5586020"/>
                  <a:pt x="5562718" y="5576982"/>
                  <a:pt x="5549426" y="5582858"/>
                </a:cubicBezTo>
                <a:cubicBezTo>
                  <a:pt x="5559299" y="5589013"/>
                  <a:pt x="5515978" y="5586206"/>
                  <a:pt x="5519999" y="5592246"/>
                </a:cubicBezTo>
                <a:cubicBezTo>
                  <a:pt x="5498728" y="5585844"/>
                  <a:pt x="5500813" y="5597206"/>
                  <a:pt x="5480028" y="5597282"/>
                </a:cubicBezTo>
                <a:cubicBezTo>
                  <a:pt x="5468519" y="5595356"/>
                  <a:pt x="5461753" y="5595717"/>
                  <a:pt x="5456175" y="5600371"/>
                </a:cubicBezTo>
                <a:cubicBezTo>
                  <a:pt x="5402444" y="5590675"/>
                  <a:pt x="5431269" y="5603179"/>
                  <a:pt x="5388463" y="5602638"/>
                </a:cubicBezTo>
                <a:cubicBezTo>
                  <a:pt x="5350589" y="5601042"/>
                  <a:pt x="5310318" y="5602266"/>
                  <a:pt x="5265898" y="5591830"/>
                </a:cubicBezTo>
                <a:cubicBezTo>
                  <a:pt x="5256434" y="5588423"/>
                  <a:pt x="5240914" y="5588853"/>
                  <a:pt x="5231231" y="5592790"/>
                </a:cubicBezTo>
                <a:cubicBezTo>
                  <a:pt x="5229565" y="5593467"/>
                  <a:pt x="5228139" y="5594226"/>
                  <a:pt x="5226996" y="5595040"/>
                </a:cubicBezTo>
                <a:cubicBezTo>
                  <a:pt x="5199121" y="5587151"/>
                  <a:pt x="5190547" y="5594087"/>
                  <a:pt x="5175988" y="5588131"/>
                </a:cubicBezTo>
                <a:cubicBezTo>
                  <a:pt x="5141664" y="5589465"/>
                  <a:pt x="5120774" y="5599921"/>
                  <a:pt x="5107470" y="5594771"/>
                </a:cubicBezTo>
                <a:cubicBezTo>
                  <a:pt x="5082783" y="5597686"/>
                  <a:pt x="5044558" y="5603218"/>
                  <a:pt x="5027868" y="5605624"/>
                </a:cubicBezTo>
                <a:cubicBezTo>
                  <a:pt x="5023394" y="5609716"/>
                  <a:pt x="5015008" y="5608373"/>
                  <a:pt x="5007324" y="5609209"/>
                </a:cubicBezTo>
                <a:cubicBezTo>
                  <a:pt x="4999584" y="5613033"/>
                  <a:pt x="4963661" y="5613313"/>
                  <a:pt x="4952559" y="5611402"/>
                </a:cubicBezTo>
                <a:lnTo>
                  <a:pt x="4826081" y="5616191"/>
                </a:lnTo>
                <a:lnTo>
                  <a:pt x="4823501" y="5619174"/>
                </a:lnTo>
                <a:lnTo>
                  <a:pt x="4813093" y="5620026"/>
                </a:lnTo>
                <a:lnTo>
                  <a:pt x="4810563" y="5620787"/>
                </a:lnTo>
                <a:cubicBezTo>
                  <a:pt x="4805739" y="5622253"/>
                  <a:pt x="4800910" y="5623620"/>
                  <a:pt x="4795818" y="5624618"/>
                </a:cubicBezTo>
                <a:cubicBezTo>
                  <a:pt x="4792594" y="5611984"/>
                  <a:pt x="4751975" y="5631029"/>
                  <a:pt x="4758404" y="5619510"/>
                </a:cubicBezTo>
                <a:cubicBezTo>
                  <a:pt x="4729867" y="5622800"/>
                  <a:pt x="4743470" y="5610974"/>
                  <a:pt x="4717254" y="5624155"/>
                </a:cubicBezTo>
                <a:cubicBezTo>
                  <a:pt x="4665606" y="5620882"/>
                  <a:pt x="4638526" y="5634254"/>
                  <a:pt x="4591958" y="5624710"/>
                </a:cubicBezTo>
                <a:cubicBezTo>
                  <a:pt x="4600998" y="5629613"/>
                  <a:pt x="4491255" y="5629123"/>
                  <a:pt x="4476215" y="5628210"/>
                </a:cubicBezTo>
                <a:lnTo>
                  <a:pt x="4425193" y="5627414"/>
                </a:lnTo>
                <a:lnTo>
                  <a:pt x="4383866" y="5626546"/>
                </a:lnTo>
                <a:lnTo>
                  <a:pt x="4385596" y="5634646"/>
                </a:lnTo>
                <a:cubicBezTo>
                  <a:pt x="4373497" y="5634009"/>
                  <a:pt x="4366105" y="5636763"/>
                  <a:pt x="4360864" y="5641173"/>
                </a:cubicBezTo>
                <a:lnTo>
                  <a:pt x="4328321" y="5626332"/>
                </a:lnTo>
                <a:lnTo>
                  <a:pt x="4309842" y="5626471"/>
                </a:lnTo>
                <a:lnTo>
                  <a:pt x="4277424" y="5631598"/>
                </a:lnTo>
                <a:lnTo>
                  <a:pt x="4266627" y="5633969"/>
                </a:lnTo>
                <a:lnTo>
                  <a:pt x="4185525" y="5617508"/>
                </a:lnTo>
                <a:lnTo>
                  <a:pt x="4177617" y="5610903"/>
                </a:lnTo>
                <a:cubicBezTo>
                  <a:pt x="4169135" y="5606836"/>
                  <a:pt x="4157063" y="5604954"/>
                  <a:pt x="4136948" y="5608031"/>
                </a:cubicBezTo>
                <a:lnTo>
                  <a:pt x="4132323" y="5609784"/>
                </a:lnTo>
                <a:lnTo>
                  <a:pt x="4098620" y="5599672"/>
                </a:lnTo>
                <a:cubicBezTo>
                  <a:pt x="4087744" y="5595070"/>
                  <a:pt x="3971360" y="5589278"/>
                  <a:pt x="3963475" y="5581841"/>
                </a:cubicBezTo>
                <a:cubicBezTo>
                  <a:pt x="3836034" y="5600252"/>
                  <a:pt x="3827261" y="5567580"/>
                  <a:pt x="3703613" y="5572482"/>
                </a:cubicBezTo>
                <a:cubicBezTo>
                  <a:pt x="3596526" y="5522697"/>
                  <a:pt x="3528981" y="5553020"/>
                  <a:pt x="3432987" y="5545768"/>
                </a:cubicBezTo>
                <a:cubicBezTo>
                  <a:pt x="3341557" y="5540666"/>
                  <a:pt x="3299222" y="5556776"/>
                  <a:pt x="3176381" y="5556110"/>
                </a:cubicBezTo>
                <a:cubicBezTo>
                  <a:pt x="3046225" y="5545252"/>
                  <a:pt x="2856562" y="5551022"/>
                  <a:pt x="2710156" y="5527517"/>
                </a:cubicBezTo>
                <a:cubicBezTo>
                  <a:pt x="2595124" y="5519951"/>
                  <a:pt x="2594726" y="5525545"/>
                  <a:pt x="2550206" y="5524958"/>
                </a:cubicBezTo>
                <a:cubicBezTo>
                  <a:pt x="2535402" y="5528183"/>
                  <a:pt x="2457214" y="5518753"/>
                  <a:pt x="2443041" y="5523990"/>
                </a:cubicBezTo>
                <a:lnTo>
                  <a:pt x="2435613" y="5526704"/>
                </a:lnTo>
                <a:lnTo>
                  <a:pt x="2405682" y="5528307"/>
                </a:lnTo>
                <a:lnTo>
                  <a:pt x="2397487" y="5540337"/>
                </a:lnTo>
                <a:lnTo>
                  <a:pt x="2297454" y="5550765"/>
                </a:lnTo>
                <a:cubicBezTo>
                  <a:pt x="2230952" y="5521480"/>
                  <a:pt x="2174171" y="5556417"/>
                  <a:pt x="2056700" y="5555489"/>
                </a:cubicBezTo>
                <a:cubicBezTo>
                  <a:pt x="2025568" y="5545373"/>
                  <a:pt x="1901680" y="5520750"/>
                  <a:pt x="1878530" y="5535330"/>
                </a:cubicBezTo>
                <a:lnTo>
                  <a:pt x="1859292" y="5535461"/>
                </a:lnTo>
                <a:lnTo>
                  <a:pt x="1835626" y="5533793"/>
                </a:lnTo>
                <a:cubicBezTo>
                  <a:pt x="1823131" y="5534628"/>
                  <a:pt x="1810151" y="5536942"/>
                  <a:pt x="1798939" y="5540285"/>
                </a:cubicBezTo>
                <a:lnTo>
                  <a:pt x="1779046" y="5549949"/>
                </a:lnTo>
                <a:lnTo>
                  <a:pt x="1772421" y="5549018"/>
                </a:lnTo>
                <a:lnTo>
                  <a:pt x="1772052" y="5545689"/>
                </a:lnTo>
                <a:cubicBezTo>
                  <a:pt x="1758274" y="5534165"/>
                  <a:pt x="1670822" y="5556887"/>
                  <a:pt x="1711543" y="5534558"/>
                </a:cubicBezTo>
                <a:cubicBezTo>
                  <a:pt x="1696140" y="5533324"/>
                  <a:pt x="1670188" y="5488258"/>
                  <a:pt x="1631462" y="5491807"/>
                </a:cubicBezTo>
                <a:cubicBezTo>
                  <a:pt x="1579148" y="5498877"/>
                  <a:pt x="1591754" y="5486800"/>
                  <a:pt x="1538763" y="5482781"/>
                </a:cubicBezTo>
                <a:cubicBezTo>
                  <a:pt x="1522078" y="5456666"/>
                  <a:pt x="1527306" y="5478305"/>
                  <a:pt x="1501533" y="5467817"/>
                </a:cubicBezTo>
                <a:cubicBezTo>
                  <a:pt x="1499922" y="5487659"/>
                  <a:pt x="1473126" y="5449434"/>
                  <a:pt x="1461266" y="5469343"/>
                </a:cubicBezTo>
                <a:cubicBezTo>
                  <a:pt x="1456951" y="5466804"/>
                  <a:pt x="1453146" y="5463716"/>
                  <a:pt x="1449415" y="5460467"/>
                </a:cubicBezTo>
                <a:lnTo>
                  <a:pt x="1447454" y="5458776"/>
                </a:lnTo>
                <a:lnTo>
                  <a:pt x="1437814" y="5455515"/>
                </a:lnTo>
                <a:lnTo>
                  <a:pt x="1437334" y="5450209"/>
                </a:lnTo>
                <a:lnTo>
                  <a:pt x="1424429" y="5442157"/>
                </a:lnTo>
                <a:cubicBezTo>
                  <a:pt x="1419251" y="5439819"/>
                  <a:pt x="1413273" y="5438098"/>
                  <a:pt x="1406063" y="5437380"/>
                </a:cubicBezTo>
                <a:cubicBezTo>
                  <a:pt x="1378526" y="5442640"/>
                  <a:pt x="1350821" y="5412037"/>
                  <a:pt x="1316379" y="5419601"/>
                </a:cubicBezTo>
                <a:cubicBezTo>
                  <a:pt x="1304160" y="5420695"/>
                  <a:pt x="1269061" y="5413755"/>
                  <a:pt x="1264090" y="5406153"/>
                </a:cubicBezTo>
                <a:cubicBezTo>
                  <a:pt x="1257115" y="5403410"/>
                  <a:pt x="1247955" y="5404075"/>
                  <a:pt x="1246374" y="5396631"/>
                </a:cubicBezTo>
                <a:cubicBezTo>
                  <a:pt x="1242951" y="5387390"/>
                  <a:pt x="1213970" y="5395299"/>
                  <a:pt x="1220190" y="5386301"/>
                </a:cubicBezTo>
                <a:cubicBezTo>
                  <a:pt x="1199695" y="5391599"/>
                  <a:pt x="1189803" y="5371737"/>
                  <a:pt x="1175643" y="5364651"/>
                </a:cubicBezTo>
                <a:cubicBezTo>
                  <a:pt x="1167337" y="5367627"/>
                  <a:pt x="1159852" y="5363931"/>
                  <a:pt x="1150342" y="5358447"/>
                </a:cubicBezTo>
                <a:lnTo>
                  <a:pt x="1112024" y="5345786"/>
                </a:lnTo>
                <a:lnTo>
                  <a:pt x="1100870" y="5343651"/>
                </a:lnTo>
                <a:lnTo>
                  <a:pt x="1096383" y="5343015"/>
                </a:lnTo>
                <a:lnTo>
                  <a:pt x="1058039" y="5343504"/>
                </a:lnTo>
                <a:cubicBezTo>
                  <a:pt x="1057478" y="5341976"/>
                  <a:pt x="1056597" y="5340487"/>
                  <a:pt x="1055426" y="5339088"/>
                </a:cubicBezTo>
                <a:lnTo>
                  <a:pt x="1044738" y="5333063"/>
                </a:lnTo>
                <a:lnTo>
                  <a:pt x="1033909" y="5335680"/>
                </a:lnTo>
                <a:cubicBezTo>
                  <a:pt x="1035046" y="5328129"/>
                  <a:pt x="1022289" y="5334344"/>
                  <a:pt x="1012649" y="5334541"/>
                </a:cubicBezTo>
                <a:lnTo>
                  <a:pt x="1007115" y="5332775"/>
                </a:lnTo>
                <a:lnTo>
                  <a:pt x="987447" y="5346462"/>
                </a:lnTo>
                <a:cubicBezTo>
                  <a:pt x="976074" y="5346779"/>
                  <a:pt x="963827" y="5334768"/>
                  <a:pt x="953418" y="5333901"/>
                </a:cubicBezTo>
                <a:lnTo>
                  <a:pt x="916854" y="5329435"/>
                </a:lnTo>
                <a:lnTo>
                  <a:pt x="905651" y="5332114"/>
                </a:lnTo>
                <a:cubicBezTo>
                  <a:pt x="881256" y="5332755"/>
                  <a:pt x="855727" y="5330820"/>
                  <a:pt x="838405" y="5339470"/>
                </a:cubicBezTo>
                <a:cubicBezTo>
                  <a:pt x="831364" y="5340489"/>
                  <a:pt x="823548" y="5331589"/>
                  <a:pt x="817627" y="5330580"/>
                </a:cubicBezTo>
                <a:lnTo>
                  <a:pt x="801817" y="5325937"/>
                </a:lnTo>
                <a:lnTo>
                  <a:pt x="798857" y="5320979"/>
                </a:lnTo>
                <a:lnTo>
                  <a:pt x="788354" y="5320143"/>
                </a:lnTo>
                <a:lnTo>
                  <a:pt x="785726" y="5318989"/>
                </a:lnTo>
                <a:cubicBezTo>
                  <a:pt x="780721" y="5316767"/>
                  <a:pt x="775719" y="5314716"/>
                  <a:pt x="770507" y="5313309"/>
                </a:cubicBezTo>
                <a:cubicBezTo>
                  <a:pt x="768924" y="5335137"/>
                  <a:pt x="725899" y="5304945"/>
                  <a:pt x="733810" y="5324286"/>
                </a:cubicBezTo>
                <a:cubicBezTo>
                  <a:pt x="704886" y="5320356"/>
                  <a:pt x="720003" y="5339795"/>
                  <a:pt x="692117" y="5318786"/>
                </a:cubicBezTo>
                <a:cubicBezTo>
                  <a:pt x="640968" y="5327470"/>
                  <a:pt x="620209" y="5334772"/>
                  <a:pt x="574943" y="5327578"/>
                </a:cubicBezTo>
                <a:cubicBezTo>
                  <a:pt x="533141" y="5325624"/>
                  <a:pt x="480989" y="5305543"/>
                  <a:pt x="441302" y="5307062"/>
                </a:cubicBezTo>
                <a:cubicBezTo>
                  <a:pt x="381194" y="5308098"/>
                  <a:pt x="355572" y="5361507"/>
                  <a:pt x="336819" y="5336690"/>
                </a:cubicBezTo>
                <a:cubicBezTo>
                  <a:pt x="308424" y="5343088"/>
                  <a:pt x="294704" y="5344301"/>
                  <a:pt x="270932" y="5345451"/>
                </a:cubicBezTo>
                <a:lnTo>
                  <a:pt x="194189" y="5343588"/>
                </a:lnTo>
                <a:lnTo>
                  <a:pt x="192552" y="5342845"/>
                </a:lnTo>
                <a:cubicBezTo>
                  <a:pt x="185478" y="5341467"/>
                  <a:pt x="181262" y="5342160"/>
                  <a:pt x="178320" y="5343766"/>
                </a:cubicBezTo>
                <a:lnTo>
                  <a:pt x="175596" y="5346411"/>
                </a:lnTo>
                <a:lnTo>
                  <a:pt x="147287" y="5352625"/>
                </a:lnTo>
                <a:lnTo>
                  <a:pt x="114847" y="5355844"/>
                </a:lnTo>
                <a:lnTo>
                  <a:pt x="114306" y="5354983"/>
                </a:lnTo>
                <a:cubicBezTo>
                  <a:pt x="110042" y="5353823"/>
                  <a:pt x="100016" y="5353058"/>
                  <a:pt x="89264" y="5348886"/>
                </a:cubicBezTo>
                <a:cubicBezTo>
                  <a:pt x="93123" y="5327937"/>
                  <a:pt x="57863" y="5341064"/>
                  <a:pt x="49794" y="5329950"/>
                </a:cubicBezTo>
                <a:cubicBezTo>
                  <a:pt x="40251" y="5331715"/>
                  <a:pt x="30226" y="5333199"/>
                  <a:pt x="19924" y="5334282"/>
                </a:cubicBezTo>
                <a:lnTo>
                  <a:pt x="13819" y="5334653"/>
                </a:lnTo>
                <a:lnTo>
                  <a:pt x="13657" y="5334455"/>
                </a:lnTo>
                <a:cubicBezTo>
                  <a:pt x="12246" y="5334096"/>
                  <a:pt x="10207" y="5334053"/>
                  <a:pt x="7139" y="5334438"/>
                </a:cubicBezTo>
                <a:lnTo>
                  <a:pt x="2684" y="5335333"/>
                </a:lnTo>
                <a:lnTo>
                  <a:pt x="0" y="5335496"/>
                </a:lnTo>
                <a:lnTo>
                  <a:pt x="0" y="10592"/>
                </a:lnTo>
                <a:lnTo>
                  <a:pt x="11243827"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B29E4D8-729C-9319-8C6D-6CCF80E01C23}"/>
              </a:ext>
            </a:extLst>
          </p:cNvPr>
          <p:cNvSpPr>
            <a:spLocks noGrp="1"/>
          </p:cNvSpPr>
          <p:nvPr>
            <p:ph type="title"/>
          </p:nvPr>
        </p:nvSpPr>
        <p:spPr>
          <a:xfrm>
            <a:off x="1629751" y="1059116"/>
            <a:ext cx="8924392" cy="933486"/>
          </a:xfrm>
        </p:spPr>
        <p:txBody>
          <a:bodyPr>
            <a:normAutofit fontScale="90000"/>
          </a:bodyPr>
          <a:lstStyle/>
          <a:p>
            <a:pPr algn="ctr"/>
            <a: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t>Fremtidigt arbejde LFS 2024 – 2026</a:t>
            </a:r>
            <a:br>
              <a:rPr kumimoji="0" lang="da-DK"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da-DK" sz="3200" b="1" i="0" u="none" strike="noStrike" kern="1200" cap="none" spc="0" normalizeH="0" baseline="0" noProof="0" dirty="0">
                <a:ln>
                  <a:noFill/>
                </a:ln>
                <a:solidFill>
                  <a:srgbClr val="000000"/>
                </a:solidFill>
                <a:effectLst/>
                <a:uLnTx/>
                <a:uFillTx/>
                <a:latin typeface="Calibri Light" panose="020F0302020204030204"/>
                <a:ea typeface="+mj-ea"/>
                <a:cs typeface="+mj-cs"/>
              </a:rPr>
              <a:t>Kampen for tryghed og lighed for alle – hele livet:</a:t>
            </a:r>
            <a:endParaRPr lang="da-DK" dirty="0"/>
          </a:p>
        </p:txBody>
      </p:sp>
      <p:sp>
        <p:nvSpPr>
          <p:cNvPr id="15" name="Rectangle 6">
            <a:extLst>
              <a:ext uri="{FF2B5EF4-FFF2-40B4-BE49-F238E27FC236}">
                <a16:creationId xmlns:a16="http://schemas.microsoft.com/office/drawing/2014/main" id="{16A12243-4887-4E89-8347-1146AE5D14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0000">
            <a:off x="5418161" y="351736"/>
            <a:ext cx="1352113" cy="40780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 name="connsiteX0" fmla="*/ 13413 w 2201784"/>
              <a:gd name="connsiteY0" fmla="*/ 26000 h 594531"/>
              <a:gd name="connsiteX1" fmla="*/ 90315 w 2201784"/>
              <a:gd name="connsiteY1" fmla="*/ 0 h 594531"/>
              <a:gd name="connsiteX2" fmla="*/ 2170127 w 2201784"/>
              <a:gd name="connsiteY2" fmla="*/ 33245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cubicBezTo>
                  <a:pt x="781874" y="4129"/>
                  <a:pt x="1607589" y="24681"/>
                  <a:pt x="2170127" y="33245"/>
                </a:cubicBezTo>
                <a:cubicBezTo>
                  <a:pt x="2169852" y="63908"/>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35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Pladsholder til indhold 5">
            <a:extLst>
              <a:ext uri="{FF2B5EF4-FFF2-40B4-BE49-F238E27FC236}">
                <a16:creationId xmlns:a16="http://schemas.microsoft.com/office/drawing/2014/main" id="{2EE90EF2-0AB9-47E7-7269-CBC5F1F03220}"/>
              </a:ext>
            </a:extLst>
          </p:cNvPr>
          <p:cNvSpPr>
            <a:spLocks noGrp="1"/>
          </p:cNvSpPr>
          <p:nvPr>
            <p:ph idx="1"/>
          </p:nvPr>
        </p:nvSpPr>
        <p:spPr>
          <a:xfrm>
            <a:off x="1957986" y="1992602"/>
            <a:ext cx="8273380" cy="4377718"/>
          </a:xfrm>
        </p:spPr>
        <p:txBody>
          <a:bodyPr>
            <a:normAutofit/>
          </a:bodyPr>
          <a:lstStyle/>
          <a:p>
            <a:pPr algn="l"/>
            <a:endParaRPr lang="da-DK" sz="1600" b="0" i="0" u="none" strike="noStrike" baseline="0" dirty="0">
              <a:solidFill>
                <a:srgbClr val="000000"/>
              </a:solidFill>
              <a:latin typeface="Calibri" panose="020F0502020204030204" pitchFamily="34" charset="0"/>
            </a:endParaRPr>
          </a:p>
          <a:p>
            <a:pPr marL="0" indent="0">
              <a:buNone/>
            </a:pPr>
            <a:r>
              <a:rPr lang="da-DK" sz="1400" b="1" i="0" u="sng" strike="noStrike" baseline="0" dirty="0">
                <a:solidFill>
                  <a:srgbClr val="000000"/>
                </a:solidFill>
              </a:rPr>
              <a:t>Ingen kan vinde alene – Sammen er vi stærkere:</a:t>
            </a:r>
            <a:endParaRPr lang="da-DK" sz="1400" b="1" u="sng" dirty="0"/>
          </a:p>
          <a:p>
            <a:pPr algn="l"/>
            <a:endParaRPr lang="da-DK" sz="1600" b="0" i="0" u="none" strike="noStrike" baseline="0" dirty="0">
              <a:solidFill>
                <a:srgbClr val="000000"/>
              </a:solidFill>
              <a:latin typeface="Calibri" panose="020F0502020204030204" pitchFamily="34" charset="0"/>
            </a:endParaRPr>
          </a:p>
          <a:p>
            <a:r>
              <a:rPr lang="da-DK" sz="1400" b="0" i="0" u="none" strike="noStrike" baseline="0" dirty="0">
                <a:solidFill>
                  <a:srgbClr val="000000"/>
                </a:solidFill>
                <a:latin typeface="Calibri" panose="020F0502020204030204" pitchFamily="34" charset="0"/>
              </a:rPr>
              <a:t>Få politikere på tværs af </a:t>
            </a:r>
            <a:r>
              <a:rPr lang="da-DK" sz="1400" b="0" i="0" u="none" strike="noStrike" baseline="0" dirty="0" err="1">
                <a:solidFill>
                  <a:srgbClr val="000000"/>
                </a:solidFill>
                <a:latin typeface="Calibri" panose="020F0502020204030204" pitchFamily="34" charset="0"/>
              </a:rPr>
              <a:t>af</a:t>
            </a:r>
            <a:r>
              <a:rPr lang="da-DK" sz="1400" b="0" i="0" u="none" strike="noStrike" baseline="0" dirty="0">
                <a:solidFill>
                  <a:srgbClr val="000000"/>
                </a:solidFill>
                <a:latin typeface="Calibri" panose="020F0502020204030204" pitchFamily="34" charset="0"/>
              </a:rPr>
              <a:t> det politiske landskab til at sige de er villige til at lave et kommunalt oprør så de kan indfri den politik de lover ved kommunalvalget i 2025 </a:t>
            </a:r>
          </a:p>
          <a:p>
            <a:r>
              <a:rPr lang="da-DK" sz="1400" b="0" i="0" u="none" strike="noStrike" baseline="0" dirty="0">
                <a:solidFill>
                  <a:srgbClr val="000000"/>
                </a:solidFill>
                <a:latin typeface="Calibri" panose="020F0502020204030204" pitchFamily="34" charset="0"/>
              </a:rPr>
              <a:t>Fortsætte initiativet Skrot Budgetloven og støtte alle andre initiativer som for eksempel handicapbevægelsen der understøtter solidaritet, sammenhold og progressiv forandring til gavn for de mange. </a:t>
            </a:r>
          </a:p>
          <a:p>
            <a:pPr marL="0" indent="0">
              <a:buNone/>
            </a:pPr>
            <a:endParaRPr lang="da-DK" sz="1000" dirty="0"/>
          </a:p>
        </p:txBody>
      </p:sp>
    </p:spTree>
    <p:extLst>
      <p:ext uri="{BB962C8B-B14F-4D97-AF65-F5344CB8AC3E}">
        <p14:creationId xmlns:p14="http://schemas.microsoft.com/office/powerpoint/2010/main" val="1349654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5CB593EA-2F98-479F-B4C4-F366571FA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Billede 13" descr="Et billede, der indeholder Ansigt, person, smil, portræt&#10;&#10;Automatisk genereret beskrivelse">
            <a:extLst>
              <a:ext uri="{FF2B5EF4-FFF2-40B4-BE49-F238E27FC236}">
                <a16:creationId xmlns:a16="http://schemas.microsoft.com/office/drawing/2014/main" id="{7A4B5A6F-23C6-B6D6-011F-3B20BEF7F312}"/>
              </a:ext>
            </a:extLst>
          </p:cNvPr>
          <p:cNvPicPr>
            <a:picLocks noChangeAspect="1"/>
          </p:cNvPicPr>
          <p:nvPr/>
        </p:nvPicPr>
        <p:blipFill rotWithShape="1">
          <a:blip r:embed="rId2">
            <a:extLst>
              <a:ext uri="{28A0092B-C50C-407E-A947-70E740481C1C}">
                <a14:useLocalDpi xmlns:a14="http://schemas.microsoft.com/office/drawing/2010/main" val="0"/>
              </a:ext>
            </a:extLst>
          </a:blip>
          <a:srcRect l="11366" r="9616"/>
          <a:stretch/>
        </p:blipFill>
        <p:spPr>
          <a:xfrm>
            <a:off x="20" y="10"/>
            <a:ext cx="2970445" cy="3383269"/>
          </a:xfrm>
          <a:prstGeom prst="rect">
            <a:avLst/>
          </a:prstGeom>
        </p:spPr>
      </p:pic>
      <p:pic>
        <p:nvPicPr>
          <p:cNvPr id="10" name="Billede 9" descr="Et billede, der indeholder person, tøj, Ansigt, mur&#10;&#10;Automatisk genereret beskrivelse">
            <a:extLst>
              <a:ext uri="{FF2B5EF4-FFF2-40B4-BE49-F238E27FC236}">
                <a16:creationId xmlns:a16="http://schemas.microsoft.com/office/drawing/2014/main" id="{9A66C542-E489-B255-1A7A-C2522D093BFB}"/>
              </a:ext>
            </a:extLst>
          </p:cNvPr>
          <p:cNvPicPr>
            <a:picLocks noChangeAspect="1"/>
          </p:cNvPicPr>
          <p:nvPr/>
        </p:nvPicPr>
        <p:blipFill rotWithShape="1">
          <a:blip r:embed="rId3">
            <a:extLst>
              <a:ext uri="{28A0092B-C50C-407E-A947-70E740481C1C}">
                <a14:useLocalDpi xmlns:a14="http://schemas.microsoft.com/office/drawing/2010/main" val="0"/>
              </a:ext>
            </a:extLst>
          </a:blip>
          <a:srcRect l="15935" r="25432" b="-3"/>
          <a:stretch/>
        </p:blipFill>
        <p:spPr>
          <a:xfrm>
            <a:off x="6145909" y="10"/>
            <a:ext cx="2971800" cy="3383268"/>
          </a:xfrm>
          <a:prstGeom prst="rect">
            <a:avLst/>
          </a:prstGeom>
        </p:spPr>
      </p:pic>
      <p:pic>
        <p:nvPicPr>
          <p:cNvPr id="2" name="Billede 1" descr="Et billede, der indeholder person, kvinde, indendørs, smilende&#10;&#10;Automatisk genereret beskrivelse">
            <a:extLst>
              <a:ext uri="{FF2B5EF4-FFF2-40B4-BE49-F238E27FC236}">
                <a16:creationId xmlns:a16="http://schemas.microsoft.com/office/drawing/2014/main" id="{72C24AB2-7D0B-E925-E612-C45E9F5CADAC}"/>
              </a:ext>
            </a:extLst>
          </p:cNvPr>
          <p:cNvPicPr>
            <a:picLocks noChangeAspect="1"/>
          </p:cNvPicPr>
          <p:nvPr/>
        </p:nvPicPr>
        <p:blipFill rotWithShape="1">
          <a:blip r:embed="rId4">
            <a:extLst>
              <a:ext uri="{28A0092B-C50C-407E-A947-70E740481C1C}">
                <a14:useLocalDpi xmlns:a14="http://schemas.microsoft.com/office/drawing/2010/main" val="0"/>
              </a:ext>
            </a:extLst>
          </a:blip>
          <a:srcRect l="11658" r="8412" b="3"/>
          <a:stretch/>
        </p:blipFill>
        <p:spPr>
          <a:xfrm>
            <a:off x="9220200" y="10"/>
            <a:ext cx="2971800" cy="3383268"/>
          </a:xfrm>
          <a:prstGeom prst="rect">
            <a:avLst/>
          </a:prstGeom>
        </p:spPr>
      </p:pic>
      <p:pic>
        <p:nvPicPr>
          <p:cNvPr id="24" name="Billede 23">
            <a:extLst>
              <a:ext uri="{FF2B5EF4-FFF2-40B4-BE49-F238E27FC236}">
                <a16:creationId xmlns:a16="http://schemas.microsoft.com/office/drawing/2014/main" id="{89842AFF-A6B3-F3C8-B97E-C71EAF447ADF}"/>
              </a:ext>
            </a:extLst>
          </p:cNvPr>
          <p:cNvPicPr>
            <a:picLocks noChangeAspect="1"/>
          </p:cNvPicPr>
          <p:nvPr/>
        </p:nvPicPr>
        <p:blipFill rotWithShape="1">
          <a:blip r:embed="rId5">
            <a:extLst>
              <a:ext uri="{28A0092B-C50C-407E-A947-70E740481C1C}">
                <a14:useLocalDpi xmlns:a14="http://schemas.microsoft.com/office/drawing/2010/main" val="0"/>
              </a:ext>
            </a:extLst>
          </a:blip>
          <a:srcRect t="18356" r="-2" b="28608"/>
          <a:stretch/>
        </p:blipFill>
        <p:spPr>
          <a:xfrm>
            <a:off x="-1018" y="3474720"/>
            <a:ext cx="6044438" cy="3383280"/>
          </a:xfrm>
          <a:prstGeom prst="rect">
            <a:avLst/>
          </a:prstGeom>
        </p:spPr>
      </p:pic>
      <p:sp>
        <p:nvSpPr>
          <p:cNvPr id="63" name="Rectangle 62">
            <a:extLst>
              <a:ext uri="{FF2B5EF4-FFF2-40B4-BE49-F238E27FC236}">
                <a16:creationId xmlns:a16="http://schemas.microsoft.com/office/drawing/2014/main" id="{39BEB6D0-9E4E-4221-93D1-74ABECEE9E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5910" y="3474720"/>
            <a:ext cx="6046090" cy="3383281"/>
          </a:xfrm>
          <a:prstGeom prst="rect">
            <a:avLst/>
          </a:prstGeom>
          <a:solidFill>
            <a:srgbClr val="955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kstfelt 7">
            <a:extLst>
              <a:ext uri="{FF2B5EF4-FFF2-40B4-BE49-F238E27FC236}">
                <a16:creationId xmlns:a16="http://schemas.microsoft.com/office/drawing/2014/main" id="{8F25D75A-063D-1E63-F867-AF947B7ACA8D}"/>
              </a:ext>
            </a:extLst>
          </p:cNvPr>
          <p:cNvSpPr txBox="1"/>
          <p:nvPr/>
        </p:nvSpPr>
        <p:spPr>
          <a:xfrm>
            <a:off x="6434404" y="4127301"/>
            <a:ext cx="5366610" cy="1758732"/>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Forretningsudvalget</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FU -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vælges</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på</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repræsentantskabet</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Forretningsudvalget</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leder</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LFS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til</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dagligt</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under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ansvar</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for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Hovedbestyrelsen</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fagområdebestyrelserne</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og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repræsentantskabet</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FU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består</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pt. </a:t>
            </a: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af</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Forkvinde</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Kirsten Gunvor Løth</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Næstformand</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a:t>
            </a:r>
            <a:r>
              <a:rPr lang="en-US" sz="1400" dirty="0" err="1">
                <a:solidFill>
                  <a:srgbClr val="FFFFFF"/>
                </a:solidFill>
                <a:latin typeface="Open Sans" panose="020B0606030504020204" pitchFamily="34" charset="0"/>
                <a:ea typeface="Open Sans" panose="020B0606030504020204" pitchFamily="34" charset="0"/>
                <a:cs typeface="Open Sans" panose="020B0606030504020204" pitchFamily="34" charset="0"/>
              </a:rPr>
              <a:t>Vakant</a:t>
            </a:r>
            <a:endPar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Kassér</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Maj-Britt Kronbøl</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Forretningsudvalgsmedlem</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Helle Haslund</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400" b="0" i="0" u="none" strike="noStrike" kern="1200" cap="none" spc="0" normalizeH="0" baseline="0" noProof="0" dirty="0" err="1">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Forretningsudvalgsmedlem</a:t>
            </a:r>
            <a:r>
              <a:rPr kumimoji="0" lang="en-US" sz="1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 – Claus Reffstrup</a:t>
            </a:r>
          </a:p>
        </p:txBody>
      </p:sp>
      <p:sp>
        <p:nvSpPr>
          <p:cNvPr id="33" name="Tekstfelt 32">
            <a:extLst>
              <a:ext uri="{FF2B5EF4-FFF2-40B4-BE49-F238E27FC236}">
                <a16:creationId xmlns:a16="http://schemas.microsoft.com/office/drawing/2014/main" id="{98891F0C-5817-63E2-3081-2A3EF0419169}"/>
              </a:ext>
            </a:extLst>
          </p:cNvPr>
          <p:cNvSpPr txBox="1"/>
          <p:nvPr/>
        </p:nvSpPr>
        <p:spPr>
          <a:xfrm>
            <a:off x="6434404" y="3579880"/>
            <a:ext cx="6096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400" b="0" i="0" u="none" strike="noStrike" kern="1200" cap="none" spc="0" normalizeH="0" baseline="0" noProof="0" dirty="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Forretningsudvalget (FU) 2024-2026</a:t>
            </a:r>
            <a:endParaRPr kumimoji="0" lang="da-DK" sz="24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4" name="Billede 33" descr="Et billede, der indeholder tekst, Font/skrifttype, skærmbillede, Grafik&#10;&#10;Automatisk genereret beskrivelse">
            <a:extLst>
              <a:ext uri="{FF2B5EF4-FFF2-40B4-BE49-F238E27FC236}">
                <a16:creationId xmlns:a16="http://schemas.microsoft.com/office/drawing/2014/main" id="{F36D58E4-BDB2-3E23-7675-D83DB6BB2B4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86301" y="6277253"/>
            <a:ext cx="1556681" cy="488145"/>
          </a:xfrm>
          <a:prstGeom prst="rect">
            <a:avLst/>
          </a:prstGeom>
        </p:spPr>
      </p:pic>
      <p:pic>
        <p:nvPicPr>
          <p:cNvPr id="5" name="Billede 4" descr="Spørgsmålstegn Billeder – Gennemse 627,444 stockfotos ...">
            <a:extLst>
              <a:ext uri="{FF2B5EF4-FFF2-40B4-BE49-F238E27FC236}">
                <a16:creationId xmlns:a16="http://schemas.microsoft.com/office/drawing/2014/main" id="{8F1D2868-D8DA-CCEC-1DFC-1B6828C5216C}"/>
              </a:ext>
            </a:extLst>
          </p:cNvPr>
          <p:cNvPicPr>
            <a:picLocks noChangeAspect="1"/>
          </p:cNvPicPr>
          <p:nvPr/>
        </p:nvPicPr>
        <p:blipFill>
          <a:blip r:embed="rId7"/>
          <a:stretch>
            <a:fillRect/>
          </a:stretch>
        </p:blipFill>
        <p:spPr>
          <a:xfrm>
            <a:off x="3042496" y="0"/>
            <a:ext cx="2970445" cy="3383278"/>
          </a:xfrm>
          <a:prstGeom prst="rect">
            <a:avLst/>
          </a:prstGeom>
        </p:spPr>
      </p:pic>
    </p:spTree>
    <p:extLst>
      <p:ext uri="{BB962C8B-B14F-4D97-AF65-F5344CB8AC3E}">
        <p14:creationId xmlns:p14="http://schemas.microsoft.com/office/powerpoint/2010/main" val="223208564"/>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11">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15">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17">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Shape 19">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9B780826-237A-8ED5-3431-953AEC1C6EEC}"/>
              </a:ext>
            </a:extLst>
          </p:cNvPr>
          <p:cNvSpPr>
            <a:spLocks noGrp="1"/>
          </p:cNvSpPr>
          <p:nvPr>
            <p:ph type="ctrTitle"/>
          </p:nvPr>
        </p:nvSpPr>
        <p:spPr>
          <a:xfrm>
            <a:off x="2026693" y="1030406"/>
            <a:ext cx="8147713" cy="3081242"/>
          </a:xfrm>
        </p:spPr>
        <p:txBody>
          <a:bodyPr anchor="ctr">
            <a:normAutofit/>
          </a:bodyPr>
          <a:lstStyle/>
          <a:p>
            <a:r>
              <a:rPr lang="da-DK" sz="4800">
                <a:solidFill>
                  <a:srgbClr val="FFFFFF"/>
                </a:solidFill>
              </a:rPr>
              <a:t>Emil stiller op som Næstforperson i LFS</a:t>
            </a:r>
          </a:p>
        </p:txBody>
      </p:sp>
      <p:sp>
        <p:nvSpPr>
          <p:cNvPr id="3" name="Undertitel 2">
            <a:extLst>
              <a:ext uri="{FF2B5EF4-FFF2-40B4-BE49-F238E27FC236}">
                <a16:creationId xmlns:a16="http://schemas.microsoft.com/office/drawing/2014/main" id="{C470895F-5EBA-20D5-2539-D67CBC1EB8C8}"/>
              </a:ext>
            </a:extLst>
          </p:cNvPr>
          <p:cNvSpPr>
            <a:spLocks noGrp="1"/>
          </p:cNvSpPr>
          <p:nvPr>
            <p:ph type="subTitle" idx="1"/>
          </p:nvPr>
        </p:nvSpPr>
        <p:spPr>
          <a:xfrm>
            <a:off x="1559943" y="5171093"/>
            <a:ext cx="9078628" cy="860620"/>
          </a:xfrm>
        </p:spPr>
        <p:txBody>
          <a:bodyPr anchor="ctr">
            <a:normAutofit/>
          </a:bodyPr>
          <a:lstStyle/>
          <a:p>
            <a:r>
              <a:rPr lang="da-DK" dirty="0">
                <a:solidFill>
                  <a:srgbClr val="FFFFFF"/>
                </a:solidFill>
              </a:rPr>
              <a:t>Emil meddelte at han har</a:t>
            </a:r>
            <a:r>
              <a:rPr kumimoji="0" lang="da-DK" sz="2400" b="0" i="0" u="none" strike="noStrike" kern="1200" cap="none" spc="0" normalizeH="0" baseline="0" noProof="0" dirty="0">
                <a:ln>
                  <a:noFill/>
                </a:ln>
                <a:solidFill>
                  <a:srgbClr val="FFFFFF"/>
                </a:solidFill>
                <a:effectLst/>
                <a:uLnTx/>
                <a:uFillTx/>
                <a:latin typeface="Aptos" panose="02110004020202020204"/>
                <a:ea typeface="+mn-ea"/>
                <a:cs typeface="+mn-cs"/>
              </a:rPr>
              <a:t> stillet sit kandidatur til rådighed for </a:t>
            </a:r>
            <a:r>
              <a:rPr kumimoji="0" lang="da-DK" sz="2400" b="0" i="0" u="none" strike="noStrike" kern="1200" cap="none" spc="0" normalizeH="0" baseline="0" noProof="0" dirty="0" err="1">
                <a:ln>
                  <a:noFill/>
                </a:ln>
                <a:solidFill>
                  <a:srgbClr val="FFFFFF"/>
                </a:solidFill>
                <a:effectLst/>
                <a:uLnTx/>
                <a:uFillTx/>
                <a:latin typeface="Aptos" panose="02110004020202020204"/>
                <a:ea typeface="+mn-ea"/>
                <a:cs typeface="+mn-cs"/>
              </a:rPr>
              <a:t>Næstforpersons</a:t>
            </a:r>
            <a:r>
              <a:rPr kumimoji="0" lang="da-DK" sz="2400" b="0" i="0" u="none" strike="noStrike" kern="1200" cap="none" spc="0" normalizeH="0" baseline="0" noProof="0" dirty="0">
                <a:ln>
                  <a:noFill/>
                </a:ln>
                <a:solidFill>
                  <a:srgbClr val="FFFFFF"/>
                </a:solidFill>
                <a:effectLst/>
                <a:uLnTx/>
                <a:uFillTx/>
                <a:latin typeface="Aptos" panose="02110004020202020204"/>
                <a:ea typeface="+mn-ea"/>
                <a:cs typeface="+mn-cs"/>
              </a:rPr>
              <a:t> posten</a:t>
            </a:r>
            <a:r>
              <a:rPr lang="da-DK" dirty="0">
                <a:solidFill>
                  <a:srgbClr val="FFFFFF"/>
                </a:solidFill>
              </a:rPr>
              <a:t> til LFS Repræsentantskabsmøde 2026.</a:t>
            </a:r>
          </a:p>
        </p:txBody>
      </p:sp>
    </p:spTree>
    <p:extLst>
      <p:ext uri="{BB962C8B-B14F-4D97-AF65-F5344CB8AC3E}">
        <p14:creationId xmlns:p14="http://schemas.microsoft.com/office/powerpoint/2010/main" val="294219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6892DF-B240-B08F-20E1-3A322D57B16A}"/>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C0C5566-BA88-39C2-D330-EE4807661A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45">
            <a:extLst>
              <a:ext uri="{FF2B5EF4-FFF2-40B4-BE49-F238E27FC236}">
                <a16:creationId xmlns:a16="http://schemas.microsoft.com/office/drawing/2014/main" id="{7F173290-A461-4F08-B453-37919EE936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46">
            <a:extLst>
              <a:ext uri="{FF2B5EF4-FFF2-40B4-BE49-F238E27FC236}">
                <a16:creationId xmlns:a16="http://schemas.microsoft.com/office/drawing/2014/main" id="{02CE7E88-85D8-3D41-84E7-7C79E27086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47">
            <a:extLst>
              <a:ext uri="{FF2B5EF4-FFF2-40B4-BE49-F238E27FC236}">
                <a16:creationId xmlns:a16="http://schemas.microsoft.com/office/drawing/2014/main" id="{5648104F-0DA4-0606-E8B2-FBB6BB31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44">
            <a:extLst>
              <a:ext uri="{FF2B5EF4-FFF2-40B4-BE49-F238E27FC236}">
                <a16:creationId xmlns:a16="http://schemas.microsoft.com/office/drawing/2014/main" id="{410DA5EA-1B96-391B-7941-887DB2CD8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Rectangle 68">
            <a:extLst>
              <a:ext uri="{FF2B5EF4-FFF2-40B4-BE49-F238E27FC236}">
                <a16:creationId xmlns:a16="http://schemas.microsoft.com/office/drawing/2014/main" id="{C7BA8DF9-46F6-3302-5614-5D183E3FA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C935913F-5096-E03E-154D-AF3919DEEB67}"/>
              </a:ext>
            </a:extLst>
          </p:cNvPr>
          <p:cNvSpPr>
            <a:spLocks noGrp="1"/>
          </p:cNvSpPr>
          <p:nvPr>
            <p:ph type="title"/>
          </p:nvPr>
        </p:nvSpPr>
        <p:spPr>
          <a:xfrm>
            <a:off x="958506" y="800392"/>
            <a:ext cx="10264697" cy="1212102"/>
          </a:xfrm>
        </p:spPr>
        <p:txBody>
          <a:bodyPr>
            <a:normAutofit/>
          </a:bodyPr>
          <a:lstStyle/>
          <a:p>
            <a:r>
              <a:rPr lang="da-DK" sz="4000">
                <a:solidFill>
                  <a:srgbClr val="FFFFFF"/>
                </a:solidFill>
              </a:rPr>
              <a:t>Dagsorden:</a:t>
            </a:r>
          </a:p>
        </p:txBody>
      </p:sp>
      <p:sp>
        <p:nvSpPr>
          <p:cNvPr id="27" name="Pladsholder til indhold 2">
            <a:extLst>
              <a:ext uri="{FF2B5EF4-FFF2-40B4-BE49-F238E27FC236}">
                <a16:creationId xmlns:a16="http://schemas.microsoft.com/office/drawing/2014/main" id="{32CB696E-79B2-D163-DC4E-229883EE9EAE}"/>
              </a:ext>
            </a:extLst>
          </p:cNvPr>
          <p:cNvSpPr>
            <a:spLocks noGrp="1"/>
          </p:cNvSpPr>
          <p:nvPr>
            <p:ph idx="1"/>
          </p:nvPr>
        </p:nvSpPr>
        <p:spPr>
          <a:xfrm>
            <a:off x="1367624" y="2490436"/>
            <a:ext cx="9708995" cy="3567173"/>
          </a:xfrm>
        </p:spPr>
        <p:txBody>
          <a:bodyPr anchor="ctr">
            <a:normAutofit lnSpcReduction="10000"/>
          </a:bodyPr>
          <a:lstStyle/>
          <a:p>
            <a:pPr marL="0" indent="0">
              <a:buNone/>
            </a:pPr>
            <a:endParaRPr lang="da-DK" sz="2200" dirty="0"/>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Korte meddelelser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Velkomstrunde – Nyt fra TR (Arbejdstid)</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Lønforhandling og lønindplacering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Budget 2027 på Frederiksberg</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dirty="0">
                <a:effectLst/>
                <a:latin typeface="Verdana" panose="020B0604030504040204" pitchFamily="34" charset="0"/>
                <a:ea typeface="Times New Roman" panose="02020603050405020304" pitchFamily="18" charset="0"/>
              </a:rPr>
              <a:t>Generalforsamling - REP – LFS struktur</a:t>
            </a:r>
            <a:endParaRPr lang="da-DK" sz="1800" dirty="0">
              <a:effectLst/>
              <a:latin typeface="Times New Roman" panose="02020603050405020304" pitchFamily="18" charset="0"/>
              <a:ea typeface="Times New Roman" panose="02020603050405020304" pitchFamily="18" charset="0"/>
            </a:endParaRPr>
          </a:p>
          <a:p>
            <a:pPr marL="342900" lvl="0" indent="-342900">
              <a:lnSpc>
                <a:spcPct val="150000"/>
              </a:lnSpc>
              <a:buFont typeface="+mj-lt"/>
              <a:buAutoNum type="arabicPeriod"/>
            </a:pPr>
            <a:r>
              <a:rPr lang="da-DK" sz="1800" b="1" dirty="0">
                <a:effectLst/>
                <a:latin typeface="Verdana" panose="020B0604030504040204" pitchFamily="34" charset="0"/>
                <a:ea typeface="Times New Roman" panose="02020603050405020304" pitchFamily="18" charset="0"/>
              </a:rPr>
              <a:t>Evt. </a:t>
            </a:r>
            <a:endParaRPr lang="da-DK"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682484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C0E97D23-F9CA-46C0-A4FE-5D65019966FE}"/>
              </a:ext>
            </a:extLst>
          </p:cNvPr>
          <p:cNvSpPr>
            <a:spLocks noGrp="1"/>
          </p:cNvSpPr>
          <p:nvPr>
            <p:ph type="ctrTitle"/>
          </p:nvPr>
        </p:nvSpPr>
        <p:spPr>
          <a:xfrm>
            <a:off x="3045368" y="2043663"/>
            <a:ext cx="6105194" cy="2031055"/>
          </a:xfrm>
        </p:spPr>
        <p:txBody>
          <a:bodyPr>
            <a:normAutofit fontScale="90000"/>
          </a:bodyPr>
          <a:lstStyle/>
          <a:p>
            <a:r>
              <a:rPr lang="da-DK" dirty="0">
                <a:solidFill>
                  <a:srgbClr val="FFFFFF"/>
                </a:solidFill>
              </a:rPr>
              <a:t>Tak for i dag</a:t>
            </a:r>
            <a:br>
              <a:rPr lang="da-DK" dirty="0">
                <a:solidFill>
                  <a:srgbClr val="FFFFFF"/>
                </a:solidFill>
              </a:rPr>
            </a:br>
            <a:br>
              <a:rPr lang="da-DK" dirty="0">
                <a:solidFill>
                  <a:srgbClr val="FFFFFF"/>
                </a:solidFill>
              </a:rPr>
            </a:br>
            <a:endParaRPr lang="da-DK" dirty="0">
              <a:solidFill>
                <a:srgbClr val="FFFFFF"/>
              </a:solidFill>
            </a:endParaRPr>
          </a:p>
        </p:txBody>
      </p:sp>
      <p:sp>
        <p:nvSpPr>
          <p:cNvPr id="5" name="Undertitel 4">
            <a:extLst>
              <a:ext uri="{FF2B5EF4-FFF2-40B4-BE49-F238E27FC236}">
                <a16:creationId xmlns:a16="http://schemas.microsoft.com/office/drawing/2014/main" id="{87654A03-7EDB-979A-E79F-14C1BD5E240E}"/>
              </a:ext>
            </a:extLst>
          </p:cNvPr>
          <p:cNvSpPr>
            <a:spLocks noGrp="1"/>
          </p:cNvSpPr>
          <p:nvPr>
            <p:ph type="subTitle" idx="1"/>
          </p:nvPr>
        </p:nvSpPr>
        <p:spPr/>
        <p:txBody>
          <a:bodyPr/>
          <a:lstStyle/>
          <a:p>
            <a:endParaRPr lang="da-DK"/>
          </a:p>
        </p:txBody>
      </p:sp>
    </p:spTree>
    <p:extLst>
      <p:ext uri="{BB962C8B-B14F-4D97-AF65-F5344CB8AC3E}">
        <p14:creationId xmlns:p14="http://schemas.microsoft.com/office/powerpoint/2010/main" val="157767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sider m. billede">
  <a:themeElements>
    <a:clrScheme name="Rapportskabelon">
      <a:dk1>
        <a:sysClr val="windowText" lastClr="000000"/>
      </a:dk1>
      <a:lt1>
        <a:sysClr val="window" lastClr="FFFFFF"/>
      </a:lt1>
      <a:dk2>
        <a:srgbClr val="574F61"/>
      </a:dk2>
      <a:lt2>
        <a:srgbClr val="EEECE1"/>
      </a:lt2>
      <a:accent1>
        <a:srgbClr val="00502D"/>
      </a:accent1>
      <a:accent2>
        <a:srgbClr val="A59E83"/>
      </a:accent2>
      <a:accent3>
        <a:srgbClr val="3A4F58"/>
      </a:accent3>
      <a:accent4>
        <a:srgbClr val="4C705D"/>
      </a:accent4>
      <a:accent5>
        <a:srgbClr val="573333"/>
      </a:accent5>
      <a:accent6>
        <a:srgbClr val="FFDB43"/>
      </a:accent6>
      <a:hlink>
        <a:srgbClr val="0000FF"/>
      </a:hlink>
      <a:folHlink>
        <a:srgbClr val="800080"/>
      </a:folHlink>
    </a:clrScheme>
    <a:fontScheme name="Brugerdefineret 1">
      <a:majorFont>
        <a:latin typeface="Segoe UI"/>
        <a:ea typeface=""/>
        <a:cs typeface=""/>
      </a:majorFont>
      <a:minorFont>
        <a:latin typeface="Segoe UI"/>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90043" tIns="46736" rIns="90043" bIns="46736" rtlCol="0" anchor="t">
        <a:spAutoFit/>
      </a:bodyPr>
      <a:lstStyle>
        <a:defPPr>
          <a:lnSpc>
            <a:spcPts val="1900"/>
          </a:lnSpc>
          <a:defRPr sz="1200" b="1" dirty="0" smtClean="0">
            <a:solidFill>
              <a:schemeClr val="tx1">
                <a:lumMod val="65000"/>
                <a:lumOff val="35000"/>
              </a:schemeClr>
            </a:solidFill>
            <a:latin typeface="Segoe UI" panose="020B0502040204020203" pitchFamily="34" charset="0"/>
            <a:ea typeface="Ebrima" panose="02000000000000000000" pitchFamily="2" charset="0"/>
            <a:cs typeface="Segoe UI" panose="020B05020402040202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tema">
  <a:themeElements>
    <a:clrScheme name="Gråtoneskala">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38375</TotalTime>
  <Words>3080</Words>
  <Application>Microsoft Office PowerPoint</Application>
  <PresentationFormat>Widescreen</PresentationFormat>
  <Paragraphs>299</Paragraphs>
  <Slides>44</Slides>
  <Notes>19</Notes>
  <HiddenSlides>0</HiddenSlides>
  <MMClips>0</MMClips>
  <ScaleCrop>false</ScaleCrop>
  <HeadingPairs>
    <vt:vector size="8" baseType="variant">
      <vt:variant>
        <vt:lpstr>Benyttede skrifttyper</vt:lpstr>
      </vt:variant>
      <vt:variant>
        <vt:i4>10</vt:i4>
      </vt:variant>
      <vt:variant>
        <vt:lpstr>Tema</vt:lpstr>
      </vt:variant>
      <vt:variant>
        <vt:i4>4</vt:i4>
      </vt:variant>
      <vt:variant>
        <vt:lpstr>Integrerede OLE-servere</vt:lpstr>
      </vt:variant>
      <vt:variant>
        <vt:i4>2</vt:i4>
      </vt:variant>
      <vt:variant>
        <vt:lpstr>Slidetitler</vt:lpstr>
      </vt:variant>
      <vt:variant>
        <vt:i4>44</vt:i4>
      </vt:variant>
    </vt:vector>
  </HeadingPairs>
  <TitlesOfParts>
    <vt:vector size="60" baseType="lpstr">
      <vt:lpstr>Aptos</vt:lpstr>
      <vt:lpstr>Aptos Display</vt:lpstr>
      <vt:lpstr>Arial</vt:lpstr>
      <vt:lpstr>Calibri</vt:lpstr>
      <vt:lpstr>Calibri Light</vt:lpstr>
      <vt:lpstr>Open Sans</vt:lpstr>
      <vt:lpstr>Segoe UI</vt:lpstr>
      <vt:lpstr>Symbol</vt:lpstr>
      <vt:lpstr>Times New Roman</vt:lpstr>
      <vt:lpstr>Verdana</vt:lpstr>
      <vt:lpstr>Office-tema</vt:lpstr>
      <vt:lpstr>Standardsider m. billede</vt:lpstr>
      <vt:lpstr>1_Office-tema</vt:lpstr>
      <vt:lpstr>2_Office-tema</vt:lpstr>
      <vt:lpstr>think-cell Slide</vt:lpstr>
      <vt:lpstr>Document</vt:lpstr>
      <vt:lpstr>TR-møde Frederiksberg</vt:lpstr>
      <vt:lpstr>PowerPoint-præsentation</vt:lpstr>
      <vt:lpstr>Dagsorden:</vt:lpstr>
      <vt:lpstr>PowerPoint-præsentation</vt:lpstr>
      <vt:lpstr>  Hoved-MED inviterer til arbejdsmiljøuge den 21. – 23. september 2026   </vt:lpstr>
      <vt:lpstr>PowerPoint-præsentation</vt:lpstr>
      <vt:lpstr>Afdelings MED Møder</vt:lpstr>
      <vt:lpstr>Nyt fra Jannike</vt:lpstr>
      <vt:lpstr>September “Nyt fra TR I LFS”</vt:lpstr>
      <vt:lpstr>TR møde plan 2027:</vt:lpstr>
      <vt:lpstr>LFS Datoer 2026</vt:lpstr>
      <vt:lpstr>PowerPoint-præsentation</vt:lpstr>
      <vt:lpstr>Dagsorden:</vt:lpstr>
      <vt:lpstr>Velkomst runde – Nyt fra TR/institutionerne </vt:lpstr>
      <vt:lpstr>Dagsorden:</vt:lpstr>
      <vt:lpstr>Lønindplacering af nyansatte</vt:lpstr>
      <vt:lpstr>Lønforhandling 2027</vt:lpstr>
      <vt:lpstr>Lønforhandling og lønindplacering i fremtiden</vt:lpstr>
      <vt:lpstr>Lokal løndannelse som en del af OK26</vt:lpstr>
      <vt:lpstr>Dagsorden:</vt:lpstr>
      <vt:lpstr>Budget 2027 på Frederiksberg</vt:lpstr>
      <vt:lpstr>Budget 2027 på Frederiksberg</vt:lpstr>
      <vt:lpstr>Budget 2027 på Frederiksberg</vt:lpstr>
      <vt:lpstr>Budget 2027 på Frederiksberg  Måltal 15 millioner 2027 stigende til 29,8 millioner 2028</vt:lpstr>
      <vt:lpstr>Budget 2027 på Frederiksberg Måltal 10,2 millioner 2027 stigende til 14,5 millioner fra 2028</vt:lpstr>
      <vt:lpstr>Budget 2027 på Frederiksberg </vt:lpstr>
      <vt:lpstr>Dagsorden:</vt:lpstr>
      <vt:lpstr>PowerPoint-præsentation</vt:lpstr>
      <vt:lpstr>PowerPoint-præsentation</vt:lpstr>
      <vt:lpstr>PowerPoint-præsentation</vt:lpstr>
      <vt:lpstr>Generalforsamling 22. September 2026  (Husk at der er flødeboller hvis mere end 12 fra Frederiksberg deltager )</vt:lpstr>
      <vt:lpstr>Områdeformænd 2024-2026</vt:lpstr>
      <vt:lpstr>Fremtidigt arbejde almenområdet 24-26:</vt:lpstr>
      <vt:lpstr>Fremtidigt arbejde almenområdet 24-26:</vt:lpstr>
      <vt:lpstr>Repræsentantskabet  20-21. November 2026 </vt:lpstr>
      <vt:lpstr>Hovedbestyrelsen (HB)</vt:lpstr>
      <vt:lpstr>Fremtidigt arbejde LFS 2024 – 2026 Kampen for tryghed og lighed for alle – hele livet:</vt:lpstr>
      <vt:lpstr>Fremtidigt arbejde LFS 2024 – 2026 Kampen for tryghed og lighed for alle – hele livet:</vt:lpstr>
      <vt:lpstr>Fremtidigt arbejde LFS 2024 – 2026 Kampen for tryghed og lighed for alle – hele livet:</vt:lpstr>
      <vt:lpstr>Fremtidigt arbejde LFS 2024 – 2026 Kampen for tryghed og lighed for alle – hele livet:</vt:lpstr>
      <vt:lpstr>PowerPoint-præsentation</vt:lpstr>
      <vt:lpstr>Emil stiller op som Næstforperson i LFS</vt:lpstr>
      <vt:lpstr>Dagsorden:</vt:lpstr>
      <vt:lpstr>Tak for i dag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TR-møde Frederiksberg</dc:title>
  <dc:creator>Emil Solvind</dc:creator>
  <cp:lastModifiedBy>Emil Solvind</cp:lastModifiedBy>
  <cp:revision>208</cp:revision>
  <cp:lastPrinted>2026-09-01T09:29:34Z</cp:lastPrinted>
  <dcterms:created xsi:type="dcterms:W3CDTF">2021-04-16T07:24:15Z</dcterms:created>
  <dcterms:modified xsi:type="dcterms:W3CDTF">2026-09-15T13:01:18Z</dcterms:modified>
</cp:coreProperties>
</file>